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4"/>
  </p:sldMasterIdLst>
  <p:notesMasterIdLst>
    <p:notesMasterId r:id="rId14"/>
  </p:notesMasterIdLst>
  <p:sldIdLst>
    <p:sldId id="1701" r:id="rId5"/>
    <p:sldId id="1726" r:id="rId6"/>
    <p:sldId id="1727" r:id="rId7"/>
    <p:sldId id="1728" r:id="rId8"/>
    <p:sldId id="1729" r:id="rId9"/>
    <p:sldId id="1730" r:id="rId10"/>
    <p:sldId id="1731" r:id="rId11"/>
    <p:sldId id="1732" r:id="rId12"/>
    <p:sldId id="1710" r:id="rId13"/>
  </p:sldIdLst>
  <p:sldSz cx="16257588" cy="9144000"/>
  <p:notesSz cx="6858000" cy="9144000"/>
  <p:defaultTextStyle>
    <a:defPPr>
      <a:defRPr lang="en-US"/>
    </a:defPPr>
    <a:lvl1pPr marL="0" algn="l" defTabSz="1624699" rtl="0" eaLnBrk="1" latinLnBrk="0" hangingPunct="1">
      <a:defRPr sz="3200" kern="1200">
        <a:solidFill>
          <a:schemeClr val="tx1"/>
        </a:solidFill>
        <a:latin typeface="+mn-lt"/>
        <a:ea typeface="+mn-ea"/>
        <a:cs typeface="+mn-cs"/>
      </a:defRPr>
    </a:lvl1pPr>
    <a:lvl2pPr marL="812351" algn="l" defTabSz="1624699" rtl="0" eaLnBrk="1" latinLnBrk="0" hangingPunct="1">
      <a:defRPr sz="3200" kern="1200">
        <a:solidFill>
          <a:schemeClr val="tx1"/>
        </a:solidFill>
        <a:latin typeface="+mn-lt"/>
        <a:ea typeface="+mn-ea"/>
        <a:cs typeface="+mn-cs"/>
      </a:defRPr>
    </a:lvl2pPr>
    <a:lvl3pPr marL="1624699" algn="l" defTabSz="1624699" rtl="0" eaLnBrk="1" latinLnBrk="0" hangingPunct="1">
      <a:defRPr sz="3200" kern="1200">
        <a:solidFill>
          <a:schemeClr val="tx1"/>
        </a:solidFill>
        <a:latin typeface="+mn-lt"/>
        <a:ea typeface="+mn-ea"/>
        <a:cs typeface="+mn-cs"/>
      </a:defRPr>
    </a:lvl3pPr>
    <a:lvl4pPr marL="2437049" algn="l" defTabSz="1624699" rtl="0" eaLnBrk="1" latinLnBrk="0" hangingPunct="1">
      <a:defRPr sz="3200" kern="1200">
        <a:solidFill>
          <a:schemeClr val="tx1"/>
        </a:solidFill>
        <a:latin typeface="+mn-lt"/>
        <a:ea typeface="+mn-ea"/>
        <a:cs typeface="+mn-cs"/>
      </a:defRPr>
    </a:lvl4pPr>
    <a:lvl5pPr marL="3249399" algn="l" defTabSz="1624699" rtl="0" eaLnBrk="1" latinLnBrk="0" hangingPunct="1">
      <a:defRPr sz="3200" kern="1200">
        <a:solidFill>
          <a:schemeClr val="tx1"/>
        </a:solidFill>
        <a:latin typeface="+mn-lt"/>
        <a:ea typeface="+mn-ea"/>
        <a:cs typeface="+mn-cs"/>
      </a:defRPr>
    </a:lvl5pPr>
    <a:lvl6pPr marL="4061748" algn="l" defTabSz="1624699" rtl="0" eaLnBrk="1" latinLnBrk="0" hangingPunct="1">
      <a:defRPr sz="3200" kern="1200">
        <a:solidFill>
          <a:schemeClr val="tx1"/>
        </a:solidFill>
        <a:latin typeface="+mn-lt"/>
        <a:ea typeface="+mn-ea"/>
        <a:cs typeface="+mn-cs"/>
      </a:defRPr>
    </a:lvl6pPr>
    <a:lvl7pPr marL="4874098" algn="l" defTabSz="1624699" rtl="0" eaLnBrk="1" latinLnBrk="0" hangingPunct="1">
      <a:defRPr sz="3200" kern="1200">
        <a:solidFill>
          <a:schemeClr val="tx1"/>
        </a:solidFill>
        <a:latin typeface="+mn-lt"/>
        <a:ea typeface="+mn-ea"/>
        <a:cs typeface="+mn-cs"/>
      </a:defRPr>
    </a:lvl7pPr>
    <a:lvl8pPr marL="5686447" algn="l" defTabSz="1624699" rtl="0" eaLnBrk="1" latinLnBrk="0" hangingPunct="1">
      <a:defRPr sz="3200" kern="1200">
        <a:solidFill>
          <a:schemeClr val="tx1"/>
        </a:solidFill>
        <a:latin typeface="+mn-lt"/>
        <a:ea typeface="+mn-ea"/>
        <a:cs typeface="+mn-cs"/>
      </a:defRPr>
    </a:lvl8pPr>
    <a:lvl9pPr marL="6498797" algn="l" defTabSz="1624699"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5" userDrawn="1">
          <p15:clr>
            <a:srgbClr val="A4A3A4"/>
          </p15:clr>
        </p15:guide>
        <p15:guide id="2" pos="512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D68"/>
    <a:srgbClr val="EDEDED"/>
    <a:srgbClr val="F308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0791" autoAdjust="0"/>
  </p:normalViewPr>
  <p:slideViewPr>
    <p:cSldViewPr snapToGrid="0">
      <p:cViewPr>
        <p:scale>
          <a:sx n="33" d="100"/>
          <a:sy n="33" d="100"/>
        </p:scale>
        <p:origin x="812" y="76"/>
      </p:cViewPr>
      <p:guideLst>
        <p:guide orient="horz" pos="2835"/>
        <p:guide pos="5121"/>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Panek" userId="47e31865-15da-4c7d-9907-8f499c62b0d1" providerId="ADAL" clId="{FD72E905-E140-4E8D-99B4-7EBF4DB78130}"/>
    <pc:docChg chg="undo custSel modSld">
      <pc:chgData name="Samantha Panek" userId="47e31865-15da-4c7d-9907-8f499c62b0d1" providerId="ADAL" clId="{FD72E905-E140-4E8D-99B4-7EBF4DB78130}" dt="2025-03-13T16:40:56.759" v="115" actId="20577"/>
      <pc:docMkLst>
        <pc:docMk/>
      </pc:docMkLst>
      <pc:sldChg chg="modSp mod modNotesTx">
        <pc:chgData name="Samantha Panek" userId="47e31865-15da-4c7d-9907-8f499c62b0d1" providerId="ADAL" clId="{FD72E905-E140-4E8D-99B4-7EBF4DB78130}" dt="2025-03-13T16:38:58.771" v="61" actId="20577"/>
        <pc:sldMkLst>
          <pc:docMk/>
          <pc:sldMk cId="759857703" sldId="1729"/>
        </pc:sldMkLst>
        <pc:spChg chg="mod">
          <ac:chgData name="Samantha Panek" userId="47e31865-15da-4c7d-9907-8f499c62b0d1" providerId="ADAL" clId="{FD72E905-E140-4E8D-99B4-7EBF4DB78130}" dt="2025-03-13T16:37:41.842" v="5" actId="20577"/>
          <ac:spMkLst>
            <pc:docMk/>
            <pc:sldMk cId="759857703" sldId="1729"/>
            <ac:spMk id="23" creationId="{1D1C00A6-1663-AD44-5A05-523EA9F32ED3}"/>
          </ac:spMkLst>
        </pc:spChg>
        <pc:spChg chg="mod">
          <ac:chgData name="Samantha Panek" userId="47e31865-15da-4c7d-9907-8f499c62b0d1" providerId="ADAL" clId="{FD72E905-E140-4E8D-99B4-7EBF4DB78130}" dt="2025-03-13T16:37:51.253" v="15" actId="20577"/>
          <ac:spMkLst>
            <pc:docMk/>
            <pc:sldMk cId="759857703" sldId="1729"/>
            <ac:spMk id="25" creationId="{AA1CAA01-03FC-4D62-7A9C-F917B9731299}"/>
          </ac:spMkLst>
        </pc:spChg>
        <pc:spChg chg="mod">
          <ac:chgData name="Samantha Panek" userId="47e31865-15da-4c7d-9907-8f499c62b0d1" providerId="ADAL" clId="{FD72E905-E140-4E8D-99B4-7EBF4DB78130}" dt="2025-03-13T16:37:53.442" v="21" actId="20577"/>
          <ac:spMkLst>
            <pc:docMk/>
            <pc:sldMk cId="759857703" sldId="1729"/>
            <ac:spMk id="26" creationId="{FA913AC4-9FC6-CA50-1F5F-A673AC8E30BC}"/>
          </ac:spMkLst>
        </pc:spChg>
      </pc:sldChg>
      <pc:sldChg chg="modSp mod modNotesTx">
        <pc:chgData name="Samantha Panek" userId="47e31865-15da-4c7d-9907-8f499c62b0d1" providerId="ADAL" clId="{FD72E905-E140-4E8D-99B4-7EBF4DB78130}" dt="2025-03-13T16:38:27.480" v="50" actId="20577"/>
        <pc:sldMkLst>
          <pc:docMk/>
          <pc:sldMk cId="1417126027" sldId="1730"/>
        </pc:sldMkLst>
        <pc:graphicFrameChg chg="modGraphic">
          <ac:chgData name="Samantha Panek" userId="47e31865-15da-4c7d-9907-8f499c62b0d1" providerId="ADAL" clId="{FD72E905-E140-4E8D-99B4-7EBF4DB78130}" dt="2025-03-13T16:38:27.480" v="50" actId="20577"/>
          <ac:graphicFrameMkLst>
            <pc:docMk/>
            <pc:sldMk cId="1417126027" sldId="1730"/>
            <ac:graphicFrameMk id="8" creationId="{CCDCB1DD-C434-13FD-5D0D-DABE29062AA3}"/>
          </ac:graphicFrameMkLst>
        </pc:graphicFrameChg>
      </pc:sldChg>
      <pc:sldChg chg="modSp mod modNotesTx">
        <pc:chgData name="Samantha Panek" userId="47e31865-15da-4c7d-9907-8f499c62b0d1" providerId="ADAL" clId="{FD72E905-E140-4E8D-99B4-7EBF4DB78130}" dt="2025-03-13T16:39:09.692" v="69" actId="20577"/>
        <pc:sldMkLst>
          <pc:docMk/>
          <pc:sldMk cId="1342829259" sldId="1731"/>
        </pc:sldMkLst>
        <pc:spChg chg="mod">
          <ac:chgData name="Samantha Panek" userId="47e31865-15da-4c7d-9907-8f499c62b0d1" providerId="ADAL" clId="{FD72E905-E140-4E8D-99B4-7EBF4DB78130}" dt="2025-03-13T16:38:47.750" v="55" actId="20577"/>
          <ac:spMkLst>
            <pc:docMk/>
            <pc:sldMk cId="1342829259" sldId="1731"/>
            <ac:spMk id="2" creationId="{51CC2505-1DE5-C156-5655-09084DE1DDD6}"/>
          </ac:spMkLst>
        </pc:spChg>
      </pc:sldChg>
      <pc:sldChg chg="addSp modSp mod modNotesTx">
        <pc:chgData name="Samantha Panek" userId="47e31865-15da-4c7d-9907-8f499c62b0d1" providerId="ADAL" clId="{FD72E905-E140-4E8D-99B4-7EBF4DB78130}" dt="2025-03-13T16:40:56.759" v="115" actId="20577"/>
        <pc:sldMkLst>
          <pc:docMk/>
          <pc:sldMk cId="1833907113" sldId="1732"/>
        </pc:sldMkLst>
        <pc:spChg chg="mod">
          <ac:chgData name="Samantha Panek" userId="47e31865-15da-4c7d-9907-8f499c62b0d1" providerId="ADAL" clId="{FD72E905-E140-4E8D-99B4-7EBF4DB78130}" dt="2025-03-13T16:39:41.981" v="74" actId="20577"/>
          <ac:spMkLst>
            <pc:docMk/>
            <pc:sldMk cId="1833907113" sldId="1732"/>
            <ac:spMk id="2" creationId="{7AA67C26-1081-B5BC-860D-E810E3EC46B1}"/>
          </ac:spMkLst>
        </pc:spChg>
        <pc:picChg chg="add mod modCrop">
          <ac:chgData name="Samantha Panek" userId="47e31865-15da-4c7d-9907-8f499c62b0d1" providerId="ADAL" clId="{FD72E905-E140-4E8D-99B4-7EBF4DB78130}" dt="2025-03-13T16:40:29.443" v="78" actId="732"/>
          <ac:picMkLst>
            <pc:docMk/>
            <pc:sldMk cId="1833907113" sldId="1732"/>
            <ac:picMk id="4" creationId="{A6E410C7-F868-6111-9577-2246D2A53A46}"/>
          </ac:picMkLst>
        </pc:picChg>
      </pc:sldChg>
    </pc:docChg>
  </pc:docChgLst>
  <pc:docChgLst>
    <pc:chgData name="Ashley Goh" userId="c2bcdd5d-a1aa-405b-b575-fbfd145e3971" providerId="ADAL" clId="{FF15FB2B-B0EA-4E43-9E95-04F2970354B8}"/>
    <pc:docChg chg="undo custSel addSld delSld modSld addMainMaster delMainMaster modMainMaster">
      <pc:chgData name="Ashley Goh" userId="c2bcdd5d-a1aa-405b-b575-fbfd145e3971" providerId="ADAL" clId="{FF15FB2B-B0EA-4E43-9E95-04F2970354B8}" dt="2024-06-27T06:29:23.376" v="487" actId="478"/>
      <pc:docMkLst>
        <pc:docMk/>
      </pc:docMkLst>
      <pc:sldChg chg="addSp delSp modSp mod">
        <pc:chgData name="Ashley Goh" userId="c2bcdd5d-a1aa-405b-b575-fbfd145e3971" providerId="ADAL" clId="{FF15FB2B-B0EA-4E43-9E95-04F2970354B8}" dt="2024-06-27T04:46:15.968" v="159" actId="478"/>
        <pc:sldMkLst>
          <pc:docMk/>
          <pc:sldMk cId="1136045064" sldId="1701"/>
        </pc:sldMkLst>
      </pc:sldChg>
      <pc:sldChg chg="del">
        <pc:chgData name="Ashley Goh" userId="c2bcdd5d-a1aa-405b-b575-fbfd145e3971" providerId="ADAL" clId="{FF15FB2B-B0EA-4E43-9E95-04F2970354B8}" dt="2024-06-27T04:47:40.195" v="186" actId="2696"/>
        <pc:sldMkLst>
          <pc:docMk/>
          <pc:sldMk cId="1992476141" sldId="1711"/>
        </pc:sldMkLst>
      </pc:sldChg>
      <pc:sldChg chg="del">
        <pc:chgData name="Ashley Goh" userId="c2bcdd5d-a1aa-405b-b575-fbfd145e3971" providerId="ADAL" clId="{FF15FB2B-B0EA-4E43-9E95-04F2970354B8}" dt="2024-06-27T04:42:19.858" v="133" actId="2696"/>
        <pc:sldMkLst>
          <pc:docMk/>
          <pc:sldMk cId="1095981561" sldId="1712"/>
        </pc:sldMkLst>
      </pc:sldChg>
      <pc:sldChg chg="del">
        <pc:chgData name="Ashley Goh" userId="c2bcdd5d-a1aa-405b-b575-fbfd145e3971" providerId="ADAL" clId="{FF15FB2B-B0EA-4E43-9E95-04F2970354B8}" dt="2024-06-27T04:48:12.202" v="198" actId="2696"/>
        <pc:sldMkLst>
          <pc:docMk/>
          <pc:sldMk cId="1799648211" sldId="1713"/>
        </pc:sldMkLst>
      </pc:sldChg>
      <pc:sldChg chg="del">
        <pc:chgData name="Ashley Goh" userId="c2bcdd5d-a1aa-405b-b575-fbfd145e3971" providerId="ADAL" clId="{FF15FB2B-B0EA-4E43-9E95-04F2970354B8}" dt="2024-06-27T04:48:31.697" v="207" actId="2696"/>
        <pc:sldMkLst>
          <pc:docMk/>
          <pc:sldMk cId="2897470859" sldId="1714"/>
        </pc:sldMkLst>
      </pc:sldChg>
      <pc:sldChg chg="del">
        <pc:chgData name="Ashley Goh" userId="c2bcdd5d-a1aa-405b-b575-fbfd145e3971" providerId="ADAL" clId="{FF15FB2B-B0EA-4E43-9E95-04F2970354B8}" dt="2024-06-27T04:48:53.977" v="217" actId="2696"/>
        <pc:sldMkLst>
          <pc:docMk/>
          <pc:sldMk cId="673850762" sldId="1715"/>
        </pc:sldMkLst>
      </pc:sldChg>
      <pc:sldChg chg="del">
        <pc:chgData name="Ashley Goh" userId="c2bcdd5d-a1aa-405b-b575-fbfd145e3971" providerId="ADAL" clId="{FF15FB2B-B0EA-4E43-9E95-04F2970354B8}" dt="2024-06-27T04:49:25.270" v="231" actId="2696"/>
        <pc:sldMkLst>
          <pc:docMk/>
          <pc:sldMk cId="837778702" sldId="1716"/>
        </pc:sldMkLst>
      </pc:sldChg>
      <pc:sldChg chg="del">
        <pc:chgData name="Ashley Goh" userId="c2bcdd5d-a1aa-405b-b575-fbfd145e3971" providerId="ADAL" clId="{FF15FB2B-B0EA-4E43-9E95-04F2970354B8}" dt="2024-06-27T04:49:57.939" v="247" actId="2696"/>
        <pc:sldMkLst>
          <pc:docMk/>
          <pc:sldMk cId="1549519904" sldId="1718"/>
        </pc:sldMkLst>
      </pc:sldChg>
      <pc:sldChg chg="addSp delSp modSp new mod setBg modClrScheme chgLayout">
        <pc:chgData name="Ashley Goh" userId="c2bcdd5d-a1aa-405b-b575-fbfd145e3971" providerId="ADAL" clId="{FF15FB2B-B0EA-4E43-9E95-04F2970354B8}" dt="2024-06-27T04:46:41.757" v="165" actId="948"/>
        <pc:sldMkLst>
          <pc:docMk/>
          <pc:sldMk cId="2594733053" sldId="1719"/>
        </pc:sldMkLst>
      </pc:sldChg>
      <pc:sldChg chg="addSp delSp modSp new mod modNotesTx">
        <pc:chgData name="Ashley Goh" userId="c2bcdd5d-a1aa-405b-b575-fbfd145e3971" providerId="ADAL" clId="{FF15FB2B-B0EA-4E43-9E95-04F2970354B8}" dt="2024-06-27T06:29:14.714" v="483" actId="478"/>
        <pc:sldMkLst>
          <pc:docMk/>
          <pc:sldMk cId="1929603633" sldId="1720"/>
        </pc:sldMkLst>
      </pc:sldChg>
      <pc:sldChg chg="addSp delSp modSp new mod modNotesTx">
        <pc:chgData name="Ashley Goh" userId="c2bcdd5d-a1aa-405b-b575-fbfd145e3971" providerId="ADAL" clId="{FF15FB2B-B0EA-4E43-9E95-04F2970354B8}" dt="2024-06-27T06:29:16.281" v="484" actId="478"/>
        <pc:sldMkLst>
          <pc:docMk/>
          <pc:sldMk cId="3425672727" sldId="1721"/>
        </pc:sldMkLst>
      </pc:sldChg>
      <pc:sldChg chg="addSp delSp modSp new mod modNotesTx">
        <pc:chgData name="Ashley Goh" userId="c2bcdd5d-a1aa-405b-b575-fbfd145e3971" providerId="ADAL" clId="{FF15FB2B-B0EA-4E43-9E95-04F2970354B8}" dt="2024-06-27T06:22:36.357" v="432" actId="18131"/>
        <pc:sldMkLst>
          <pc:docMk/>
          <pc:sldMk cId="799970245" sldId="1722"/>
        </pc:sldMkLst>
      </pc:sldChg>
      <pc:sldChg chg="addSp delSp modSp new mod modNotesTx">
        <pc:chgData name="Ashley Goh" userId="c2bcdd5d-a1aa-405b-b575-fbfd145e3971" providerId="ADAL" clId="{FF15FB2B-B0EA-4E43-9E95-04F2970354B8}" dt="2024-06-27T06:29:20.007" v="485" actId="478"/>
        <pc:sldMkLst>
          <pc:docMk/>
          <pc:sldMk cId="2369914154" sldId="1723"/>
        </pc:sldMkLst>
      </pc:sldChg>
      <pc:sldChg chg="addSp delSp modSp new mod modNotesTx">
        <pc:chgData name="Ashley Goh" userId="c2bcdd5d-a1aa-405b-b575-fbfd145e3971" providerId="ADAL" clId="{FF15FB2B-B0EA-4E43-9E95-04F2970354B8}" dt="2024-06-27T06:29:21.680" v="486" actId="478"/>
        <pc:sldMkLst>
          <pc:docMk/>
          <pc:sldMk cId="3793198565" sldId="1724"/>
        </pc:sldMkLst>
      </pc:sldChg>
      <pc:sldChg chg="addSp delSp modSp new mod modNotesTx">
        <pc:chgData name="Ashley Goh" userId="c2bcdd5d-a1aa-405b-b575-fbfd145e3971" providerId="ADAL" clId="{FF15FB2B-B0EA-4E43-9E95-04F2970354B8}" dt="2024-06-27T06:29:23.376" v="487" actId="478"/>
        <pc:sldMkLst>
          <pc:docMk/>
          <pc:sldMk cId="1797820377" sldId="1725"/>
        </pc:sldMkLst>
      </pc:sldChg>
      <pc:sldMasterChg chg="delSp modSp mod addSldLayout delSldLayout modSldLayout">
        <pc:chgData name="Ashley Goh" userId="c2bcdd5d-a1aa-405b-b575-fbfd145e3971" providerId="ADAL" clId="{FF15FB2B-B0EA-4E43-9E95-04F2970354B8}" dt="2024-06-27T04:52:03.663" v="327" actId="20577"/>
        <pc:sldMasterMkLst>
          <pc:docMk/>
          <pc:sldMasterMk cId="1205138642" sldId="2147484090"/>
        </pc:sldMasterMkLst>
        <pc:sldLayoutChg chg="del mod">
          <pc:chgData name="Ashley Goh" userId="c2bcdd5d-a1aa-405b-b575-fbfd145e3971" providerId="ADAL" clId="{FF15FB2B-B0EA-4E43-9E95-04F2970354B8}" dt="2024-06-27T04:50:44.073" v="251" actId="2696"/>
          <pc:sldLayoutMkLst>
            <pc:docMk/>
            <pc:sldMasterMk cId="1205138642" sldId="2147484090"/>
            <pc:sldLayoutMk cId="0" sldId="2147484094"/>
          </pc:sldLayoutMkLst>
        </pc:sldLayoutChg>
        <pc:sldLayoutChg chg="del">
          <pc:chgData name="Ashley Goh" userId="c2bcdd5d-a1aa-405b-b575-fbfd145e3971" providerId="ADAL" clId="{FF15FB2B-B0EA-4E43-9E95-04F2970354B8}" dt="2024-06-27T04:39:26.949" v="86" actId="2696"/>
          <pc:sldLayoutMkLst>
            <pc:docMk/>
            <pc:sldMasterMk cId="1205138642" sldId="2147484090"/>
            <pc:sldLayoutMk cId="0" sldId="2147484195"/>
          </pc:sldLayoutMkLst>
        </pc:sldLayoutChg>
        <pc:sldLayoutChg chg="del">
          <pc:chgData name="Ashley Goh" userId="c2bcdd5d-a1aa-405b-b575-fbfd145e3971" providerId="ADAL" clId="{FF15FB2B-B0EA-4E43-9E95-04F2970354B8}" dt="2024-06-27T04:39:26.855" v="40" actId="2696"/>
          <pc:sldLayoutMkLst>
            <pc:docMk/>
            <pc:sldMasterMk cId="1205138642" sldId="2147484090"/>
            <pc:sldLayoutMk cId="0" sldId="2147484197"/>
          </pc:sldLayoutMkLst>
        </pc:sldLayoutChg>
        <pc:sldLayoutChg chg="del">
          <pc:chgData name="Ashley Goh" userId="c2bcdd5d-a1aa-405b-b575-fbfd145e3971" providerId="ADAL" clId="{FF15FB2B-B0EA-4E43-9E95-04F2970354B8}" dt="2024-06-27T04:39:26.875" v="50" actId="2696"/>
          <pc:sldLayoutMkLst>
            <pc:docMk/>
            <pc:sldMasterMk cId="1205138642" sldId="2147484090"/>
            <pc:sldLayoutMk cId="0" sldId="2147484198"/>
          </pc:sldLayoutMkLst>
        </pc:sldLayoutChg>
        <pc:sldLayoutChg chg="del">
          <pc:chgData name="Ashley Goh" userId="c2bcdd5d-a1aa-405b-b575-fbfd145e3971" providerId="ADAL" clId="{FF15FB2B-B0EA-4E43-9E95-04F2970354B8}" dt="2024-06-27T04:39:26.857" v="41" actId="2696"/>
          <pc:sldLayoutMkLst>
            <pc:docMk/>
            <pc:sldMasterMk cId="1205138642" sldId="2147484090"/>
            <pc:sldLayoutMk cId="0" sldId="2147484199"/>
          </pc:sldLayoutMkLst>
        </pc:sldLayoutChg>
        <pc:sldLayoutChg chg="del">
          <pc:chgData name="Ashley Goh" userId="c2bcdd5d-a1aa-405b-b575-fbfd145e3971" providerId="ADAL" clId="{FF15FB2B-B0EA-4E43-9E95-04F2970354B8}" dt="2024-06-27T04:39:26.924" v="73" actId="2696"/>
          <pc:sldLayoutMkLst>
            <pc:docMk/>
            <pc:sldMasterMk cId="1205138642" sldId="2147484090"/>
            <pc:sldLayoutMk cId="0" sldId="2147484200"/>
          </pc:sldLayoutMkLst>
        </pc:sldLayoutChg>
        <pc:sldLayoutChg chg="del">
          <pc:chgData name="Ashley Goh" userId="c2bcdd5d-a1aa-405b-b575-fbfd145e3971" providerId="ADAL" clId="{FF15FB2B-B0EA-4E43-9E95-04F2970354B8}" dt="2024-06-27T04:39:26.893" v="59" actId="2696"/>
          <pc:sldLayoutMkLst>
            <pc:docMk/>
            <pc:sldMasterMk cId="1205138642" sldId="2147484090"/>
            <pc:sldLayoutMk cId="0" sldId="2147484201"/>
          </pc:sldLayoutMkLst>
        </pc:sldLayoutChg>
        <pc:sldLayoutChg chg="del">
          <pc:chgData name="Ashley Goh" userId="c2bcdd5d-a1aa-405b-b575-fbfd145e3971" providerId="ADAL" clId="{FF15FB2B-B0EA-4E43-9E95-04F2970354B8}" dt="2024-06-27T04:39:26.895" v="60" actId="2696"/>
          <pc:sldLayoutMkLst>
            <pc:docMk/>
            <pc:sldMasterMk cId="1205138642" sldId="2147484090"/>
            <pc:sldLayoutMk cId="0" sldId="2147484203"/>
          </pc:sldLayoutMkLst>
        </pc:sldLayoutChg>
        <pc:sldLayoutChg chg="del">
          <pc:chgData name="Ashley Goh" userId="c2bcdd5d-a1aa-405b-b575-fbfd145e3971" providerId="ADAL" clId="{FF15FB2B-B0EA-4E43-9E95-04F2970354B8}" dt="2024-06-27T04:39:26.947" v="85" actId="2696"/>
          <pc:sldLayoutMkLst>
            <pc:docMk/>
            <pc:sldMasterMk cId="1205138642" sldId="2147484090"/>
            <pc:sldLayoutMk cId="0" sldId="2147484293"/>
          </pc:sldLayoutMkLst>
        </pc:sldLayoutChg>
        <pc:sldLayoutChg chg="del">
          <pc:chgData name="Ashley Goh" userId="c2bcdd5d-a1aa-405b-b575-fbfd145e3971" providerId="ADAL" clId="{FF15FB2B-B0EA-4E43-9E95-04F2970354B8}" dt="2024-06-27T04:39:26.825" v="27" actId="2696"/>
          <pc:sldLayoutMkLst>
            <pc:docMk/>
            <pc:sldMasterMk cId="1205138642" sldId="2147484090"/>
            <pc:sldLayoutMk cId="0" sldId="2147484294"/>
          </pc:sldLayoutMkLst>
        </pc:sldLayoutChg>
        <pc:sldLayoutChg chg="del">
          <pc:chgData name="Ashley Goh" userId="c2bcdd5d-a1aa-405b-b575-fbfd145e3971" providerId="ADAL" clId="{FF15FB2B-B0EA-4E43-9E95-04F2970354B8}" dt="2024-06-27T04:39:26.886" v="55" actId="2696"/>
          <pc:sldLayoutMkLst>
            <pc:docMk/>
            <pc:sldMasterMk cId="1205138642" sldId="2147484090"/>
            <pc:sldLayoutMk cId="0" sldId="2147484295"/>
          </pc:sldLayoutMkLst>
        </pc:sldLayoutChg>
        <pc:sldLayoutChg chg="del">
          <pc:chgData name="Ashley Goh" userId="c2bcdd5d-a1aa-405b-b575-fbfd145e3971" providerId="ADAL" clId="{FF15FB2B-B0EA-4E43-9E95-04F2970354B8}" dt="2024-06-27T04:39:26.823" v="26" actId="2696"/>
          <pc:sldLayoutMkLst>
            <pc:docMk/>
            <pc:sldMasterMk cId="1205138642" sldId="2147484090"/>
            <pc:sldLayoutMk cId="0" sldId="2147484296"/>
          </pc:sldLayoutMkLst>
        </pc:sldLayoutChg>
        <pc:sldLayoutChg chg="del">
          <pc:chgData name="Ashley Goh" userId="c2bcdd5d-a1aa-405b-b575-fbfd145e3971" providerId="ADAL" clId="{FF15FB2B-B0EA-4E43-9E95-04F2970354B8}" dt="2024-06-27T04:39:26.946" v="84" actId="2696"/>
          <pc:sldLayoutMkLst>
            <pc:docMk/>
            <pc:sldMasterMk cId="1205138642" sldId="2147484090"/>
            <pc:sldLayoutMk cId="0" sldId="2147484297"/>
          </pc:sldLayoutMkLst>
        </pc:sldLayoutChg>
        <pc:sldLayoutChg chg="del">
          <pc:chgData name="Ashley Goh" userId="c2bcdd5d-a1aa-405b-b575-fbfd145e3971" providerId="ADAL" clId="{FF15FB2B-B0EA-4E43-9E95-04F2970354B8}" dt="2024-06-27T04:39:26.858" v="42" actId="2696"/>
          <pc:sldLayoutMkLst>
            <pc:docMk/>
            <pc:sldMasterMk cId="1205138642" sldId="2147484090"/>
            <pc:sldLayoutMk cId="0" sldId="2147484376"/>
          </pc:sldLayoutMkLst>
        </pc:sldLayoutChg>
        <pc:sldLayoutChg chg="del">
          <pc:chgData name="Ashley Goh" userId="c2bcdd5d-a1aa-405b-b575-fbfd145e3971" providerId="ADAL" clId="{FF15FB2B-B0EA-4E43-9E95-04F2970354B8}" dt="2024-06-27T04:39:26.849" v="37" actId="2696"/>
          <pc:sldLayoutMkLst>
            <pc:docMk/>
            <pc:sldMasterMk cId="1205138642" sldId="2147484090"/>
            <pc:sldLayoutMk cId="0" sldId="2147484377"/>
          </pc:sldLayoutMkLst>
        </pc:sldLayoutChg>
        <pc:sldLayoutChg chg="del">
          <pc:chgData name="Ashley Goh" userId="c2bcdd5d-a1aa-405b-b575-fbfd145e3971" providerId="ADAL" clId="{FF15FB2B-B0EA-4E43-9E95-04F2970354B8}" dt="2024-06-27T04:39:26.812" v="21" actId="2696"/>
          <pc:sldLayoutMkLst>
            <pc:docMk/>
            <pc:sldMasterMk cId="1205138642" sldId="2147484090"/>
            <pc:sldLayoutMk cId="0" sldId="2147484380"/>
          </pc:sldLayoutMkLst>
        </pc:sldLayoutChg>
        <pc:sldLayoutChg chg="del">
          <pc:chgData name="Ashley Goh" userId="c2bcdd5d-a1aa-405b-b575-fbfd145e3971" providerId="ADAL" clId="{FF15FB2B-B0EA-4E43-9E95-04F2970354B8}" dt="2024-06-27T04:39:26.884" v="54" actId="2696"/>
          <pc:sldLayoutMkLst>
            <pc:docMk/>
            <pc:sldMasterMk cId="1205138642" sldId="2147484090"/>
            <pc:sldLayoutMk cId="0" sldId="2147484381"/>
          </pc:sldLayoutMkLst>
        </pc:sldLayoutChg>
        <pc:sldLayoutChg chg="del">
          <pc:chgData name="Ashley Goh" userId="c2bcdd5d-a1aa-405b-b575-fbfd145e3971" providerId="ADAL" clId="{FF15FB2B-B0EA-4E43-9E95-04F2970354B8}" dt="2024-06-27T04:39:26.842" v="34" actId="2696"/>
          <pc:sldLayoutMkLst>
            <pc:docMk/>
            <pc:sldMasterMk cId="1205138642" sldId="2147484090"/>
            <pc:sldLayoutMk cId="0" sldId="2147484382"/>
          </pc:sldLayoutMkLst>
        </pc:sldLayoutChg>
        <pc:sldLayoutChg chg="del">
          <pc:chgData name="Ashley Goh" userId="c2bcdd5d-a1aa-405b-b575-fbfd145e3971" providerId="ADAL" clId="{FF15FB2B-B0EA-4E43-9E95-04F2970354B8}" dt="2024-06-27T04:39:26.863" v="44" actId="2696"/>
          <pc:sldLayoutMkLst>
            <pc:docMk/>
            <pc:sldMasterMk cId="1205138642" sldId="2147484090"/>
            <pc:sldLayoutMk cId="0" sldId="2147484383"/>
          </pc:sldLayoutMkLst>
        </pc:sldLayoutChg>
        <pc:sldLayoutChg chg="del">
          <pc:chgData name="Ashley Goh" userId="c2bcdd5d-a1aa-405b-b575-fbfd145e3971" providerId="ADAL" clId="{FF15FB2B-B0EA-4E43-9E95-04F2970354B8}" dt="2024-06-27T04:39:26.897" v="61" actId="2696"/>
          <pc:sldLayoutMkLst>
            <pc:docMk/>
            <pc:sldMasterMk cId="1205138642" sldId="2147484090"/>
            <pc:sldLayoutMk cId="0" sldId="2147484384"/>
          </pc:sldLayoutMkLst>
        </pc:sldLayoutChg>
        <pc:sldLayoutChg chg="del">
          <pc:chgData name="Ashley Goh" userId="c2bcdd5d-a1aa-405b-b575-fbfd145e3971" providerId="ADAL" clId="{FF15FB2B-B0EA-4E43-9E95-04F2970354B8}" dt="2024-06-27T04:39:26.911" v="67" actId="2696"/>
          <pc:sldLayoutMkLst>
            <pc:docMk/>
            <pc:sldMasterMk cId="1205138642" sldId="2147484090"/>
            <pc:sldLayoutMk cId="0" sldId="2147484458"/>
          </pc:sldLayoutMkLst>
        </pc:sldLayoutChg>
        <pc:sldLayoutChg chg="del">
          <pc:chgData name="Ashley Goh" userId="c2bcdd5d-a1aa-405b-b575-fbfd145e3971" providerId="ADAL" clId="{FF15FB2B-B0EA-4E43-9E95-04F2970354B8}" dt="2024-06-27T04:39:26.873" v="49" actId="2696"/>
          <pc:sldLayoutMkLst>
            <pc:docMk/>
            <pc:sldMasterMk cId="1205138642" sldId="2147484090"/>
            <pc:sldLayoutMk cId="0" sldId="2147484460"/>
          </pc:sldLayoutMkLst>
        </pc:sldLayoutChg>
        <pc:sldLayoutChg chg="del">
          <pc:chgData name="Ashley Goh" userId="c2bcdd5d-a1aa-405b-b575-fbfd145e3971" providerId="ADAL" clId="{FF15FB2B-B0EA-4E43-9E95-04F2970354B8}" dt="2024-06-27T04:39:26.866" v="46" actId="2696"/>
          <pc:sldLayoutMkLst>
            <pc:docMk/>
            <pc:sldMasterMk cId="1205138642" sldId="2147484090"/>
            <pc:sldLayoutMk cId="0" sldId="2147484461"/>
          </pc:sldLayoutMkLst>
        </pc:sldLayoutChg>
        <pc:sldLayoutChg chg="del">
          <pc:chgData name="Ashley Goh" userId="c2bcdd5d-a1aa-405b-b575-fbfd145e3971" providerId="ADAL" clId="{FF15FB2B-B0EA-4E43-9E95-04F2970354B8}" dt="2024-06-27T04:39:26.818" v="24" actId="2696"/>
          <pc:sldLayoutMkLst>
            <pc:docMk/>
            <pc:sldMasterMk cId="1205138642" sldId="2147484090"/>
            <pc:sldLayoutMk cId="0" sldId="2147484462"/>
          </pc:sldLayoutMkLst>
        </pc:sldLayoutChg>
        <pc:sldLayoutChg chg="del">
          <pc:chgData name="Ashley Goh" userId="c2bcdd5d-a1aa-405b-b575-fbfd145e3971" providerId="ADAL" clId="{FF15FB2B-B0EA-4E43-9E95-04F2970354B8}" dt="2024-06-27T04:39:26.821" v="25" actId="2696"/>
          <pc:sldLayoutMkLst>
            <pc:docMk/>
            <pc:sldMasterMk cId="1205138642" sldId="2147484090"/>
            <pc:sldLayoutMk cId="0" sldId="2147484463"/>
          </pc:sldLayoutMkLst>
        </pc:sldLayoutChg>
        <pc:sldLayoutChg chg="del">
          <pc:chgData name="Ashley Goh" userId="c2bcdd5d-a1aa-405b-b575-fbfd145e3971" providerId="ADAL" clId="{FF15FB2B-B0EA-4E43-9E95-04F2970354B8}" dt="2024-06-27T04:39:26.869" v="47" actId="2696"/>
          <pc:sldLayoutMkLst>
            <pc:docMk/>
            <pc:sldMasterMk cId="1205138642" sldId="2147484090"/>
            <pc:sldLayoutMk cId="0" sldId="2147484464"/>
          </pc:sldLayoutMkLst>
        </pc:sldLayoutChg>
        <pc:sldLayoutChg chg="del">
          <pc:chgData name="Ashley Goh" userId="c2bcdd5d-a1aa-405b-b575-fbfd145e3971" providerId="ADAL" clId="{FF15FB2B-B0EA-4E43-9E95-04F2970354B8}" dt="2024-06-27T04:39:26.930" v="76" actId="2696"/>
          <pc:sldLayoutMkLst>
            <pc:docMk/>
            <pc:sldMasterMk cId="1205138642" sldId="2147484090"/>
            <pc:sldLayoutMk cId="0" sldId="2147484529"/>
          </pc:sldLayoutMkLst>
        </pc:sldLayoutChg>
        <pc:sldLayoutChg chg="del">
          <pc:chgData name="Ashley Goh" userId="c2bcdd5d-a1aa-405b-b575-fbfd145e3971" providerId="ADAL" clId="{FF15FB2B-B0EA-4E43-9E95-04F2970354B8}" dt="2024-06-27T04:39:26.816" v="23" actId="2696"/>
          <pc:sldLayoutMkLst>
            <pc:docMk/>
            <pc:sldMasterMk cId="1205138642" sldId="2147484090"/>
            <pc:sldLayoutMk cId="0" sldId="2147484530"/>
          </pc:sldLayoutMkLst>
        </pc:sldLayoutChg>
        <pc:sldLayoutChg chg="del">
          <pc:chgData name="Ashley Goh" userId="c2bcdd5d-a1aa-405b-b575-fbfd145e3971" providerId="ADAL" clId="{FF15FB2B-B0EA-4E43-9E95-04F2970354B8}" dt="2024-06-27T04:39:26.814" v="22" actId="2696"/>
          <pc:sldLayoutMkLst>
            <pc:docMk/>
            <pc:sldMasterMk cId="1205138642" sldId="2147484090"/>
            <pc:sldLayoutMk cId="0" sldId="2147484531"/>
          </pc:sldLayoutMkLst>
        </pc:sldLayoutChg>
        <pc:sldLayoutChg chg="del">
          <pc:chgData name="Ashley Goh" userId="c2bcdd5d-a1aa-405b-b575-fbfd145e3971" providerId="ADAL" clId="{FF15FB2B-B0EA-4E43-9E95-04F2970354B8}" dt="2024-06-27T04:39:26.966" v="94" actId="2696"/>
          <pc:sldLayoutMkLst>
            <pc:docMk/>
            <pc:sldMasterMk cId="1205138642" sldId="2147484090"/>
            <pc:sldLayoutMk cId="0" sldId="2147484532"/>
          </pc:sldLayoutMkLst>
        </pc:sldLayoutChg>
        <pc:sldLayoutChg chg="del">
          <pc:chgData name="Ashley Goh" userId="c2bcdd5d-a1aa-405b-b575-fbfd145e3971" providerId="ADAL" clId="{FF15FB2B-B0EA-4E43-9E95-04F2970354B8}" dt="2024-06-27T04:39:26.809" v="20" actId="2696"/>
          <pc:sldLayoutMkLst>
            <pc:docMk/>
            <pc:sldMasterMk cId="1205138642" sldId="2147484090"/>
            <pc:sldLayoutMk cId="0" sldId="2147484533"/>
          </pc:sldLayoutMkLst>
        </pc:sldLayoutChg>
        <pc:sldLayoutChg chg="del">
          <pc:chgData name="Ashley Goh" userId="c2bcdd5d-a1aa-405b-b575-fbfd145e3971" providerId="ADAL" clId="{FF15FB2B-B0EA-4E43-9E95-04F2970354B8}" dt="2024-06-27T04:39:26.864" v="45" actId="2696"/>
          <pc:sldLayoutMkLst>
            <pc:docMk/>
            <pc:sldMasterMk cId="1205138642" sldId="2147484090"/>
            <pc:sldLayoutMk cId="0" sldId="2147484534"/>
          </pc:sldLayoutMkLst>
        </pc:sldLayoutChg>
        <pc:sldLayoutChg chg="del">
          <pc:chgData name="Ashley Goh" userId="c2bcdd5d-a1aa-405b-b575-fbfd145e3971" providerId="ADAL" clId="{FF15FB2B-B0EA-4E43-9E95-04F2970354B8}" dt="2024-06-27T04:39:26.851" v="38" actId="2696"/>
          <pc:sldLayoutMkLst>
            <pc:docMk/>
            <pc:sldMasterMk cId="1205138642" sldId="2147484090"/>
            <pc:sldLayoutMk cId="0" sldId="2147484535"/>
          </pc:sldLayoutMkLst>
        </pc:sldLayoutChg>
        <pc:sldLayoutChg chg="del">
          <pc:chgData name="Ashley Goh" userId="c2bcdd5d-a1aa-405b-b575-fbfd145e3971" providerId="ADAL" clId="{FF15FB2B-B0EA-4E43-9E95-04F2970354B8}" dt="2024-06-27T04:39:26.889" v="57" actId="2696"/>
          <pc:sldLayoutMkLst>
            <pc:docMk/>
            <pc:sldMasterMk cId="1205138642" sldId="2147484090"/>
            <pc:sldLayoutMk cId="0" sldId="2147484536"/>
          </pc:sldLayoutMkLst>
        </pc:sldLayoutChg>
        <pc:sldLayoutChg chg="del">
          <pc:chgData name="Ashley Goh" userId="c2bcdd5d-a1aa-405b-b575-fbfd145e3971" providerId="ADAL" clId="{FF15FB2B-B0EA-4E43-9E95-04F2970354B8}" dt="2024-06-27T04:39:26.939" v="81" actId="2696"/>
          <pc:sldLayoutMkLst>
            <pc:docMk/>
            <pc:sldMasterMk cId="1205138642" sldId="2147484090"/>
            <pc:sldLayoutMk cId="0" sldId="2147484595"/>
          </pc:sldLayoutMkLst>
        </pc:sldLayoutChg>
        <pc:sldLayoutChg chg="del">
          <pc:chgData name="Ashley Goh" userId="c2bcdd5d-a1aa-405b-b575-fbfd145e3971" providerId="ADAL" clId="{FF15FB2B-B0EA-4E43-9E95-04F2970354B8}" dt="2024-06-27T04:39:26.840" v="33" actId="2696"/>
          <pc:sldLayoutMkLst>
            <pc:docMk/>
            <pc:sldMasterMk cId="1205138642" sldId="2147484090"/>
            <pc:sldLayoutMk cId="0" sldId="2147484597"/>
          </pc:sldLayoutMkLst>
        </pc:sldLayoutChg>
        <pc:sldLayoutChg chg="del">
          <pc:chgData name="Ashley Goh" userId="c2bcdd5d-a1aa-405b-b575-fbfd145e3971" providerId="ADAL" clId="{FF15FB2B-B0EA-4E43-9E95-04F2970354B8}" dt="2024-06-27T04:39:26.934" v="78" actId="2696"/>
          <pc:sldLayoutMkLst>
            <pc:docMk/>
            <pc:sldMasterMk cId="1205138642" sldId="2147484090"/>
            <pc:sldLayoutMk cId="0" sldId="2147484599"/>
          </pc:sldLayoutMkLst>
        </pc:sldLayoutChg>
        <pc:sldLayoutChg chg="del">
          <pc:chgData name="Ashley Goh" userId="c2bcdd5d-a1aa-405b-b575-fbfd145e3971" providerId="ADAL" clId="{FF15FB2B-B0EA-4E43-9E95-04F2970354B8}" dt="2024-06-27T04:39:26.877" v="51" actId="2696"/>
          <pc:sldLayoutMkLst>
            <pc:docMk/>
            <pc:sldMasterMk cId="1205138642" sldId="2147484090"/>
            <pc:sldLayoutMk cId="0" sldId="2147484602"/>
          </pc:sldLayoutMkLst>
        </pc:sldLayoutChg>
        <pc:sldLayoutChg chg="del">
          <pc:chgData name="Ashley Goh" userId="c2bcdd5d-a1aa-405b-b575-fbfd145e3971" providerId="ADAL" clId="{FF15FB2B-B0EA-4E43-9E95-04F2970354B8}" dt="2024-06-27T04:39:26.955" v="89" actId="2696"/>
          <pc:sldLayoutMkLst>
            <pc:docMk/>
            <pc:sldMasterMk cId="1205138642" sldId="2147484090"/>
            <pc:sldLayoutMk cId="0" sldId="2147484604"/>
          </pc:sldLayoutMkLst>
        </pc:sldLayoutChg>
        <pc:sldLayoutChg chg="del">
          <pc:chgData name="Ashley Goh" userId="c2bcdd5d-a1aa-405b-b575-fbfd145e3971" providerId="ADAL" clId="{FF15FB2B-B0EA-4E43-9E95-04F2970354B8}" dt="2024-06-27T04:39:26.847" v="36" actId="2696"/>
          <pc:sldLayoutMkLst>
            <pc:docMk/>
            <pc:sldMasterMk cId="1205138642" sldId="2147484090"/>
            <pc:sldLayoutMk cId="0" sldId="2147484607"/>
          </pc:sldLayoutMkLst>
        </pc:sldLayoutChg>
        <pc:sldLayoutChg chg="del">
          <pc:chgData name="Ashley Goh" userId="c2bcdd5d-a1aa-405b-b575-fbfd145e3971" providerId="ADAL" clId="{FF15FB2B-B0EA-4E43-9E95-04F2970354B8}" dt="2024-06-27T04:39:26.958" v="90" actId="2696"/>
          <pc:sldLayoutMkLst>
            <pc:docMk/>
            <pc:sldMasterMk cId="1205138642" sldId="2147484090"/>
            <pc:sldLayoutMk cId="0" sldId="2147484608"/>
          </pc:sldLayoutMkLst>
        </pc:sldLayoutChg>
        <pc:sldLayoutChg chg="del">
          <pc:chgData name="Ashley Goh" userId="c2bcdd5d-a1aa-405b-b575-fbfd145e3971" providerId="ADAL" clId="{FF15FB2B-B0EA-4E43-9E95-04F2970354B8}" dt="2024-06-27T04:39:26.916" v="69" actId="2696"/>
          <pc:sldLayoutMkLst>
            <pc:docMk/>
            <pc:sldMasterMk cId="1205138642" sldId="2147484090"/>
            <pc:sldLayoutMk cId="0" sldId="2147484611"/>
          </pc:sldLayoutMkLst>
        </pc:sldLayoutChg>
        <pc:sldLayoutChg chg="del">
          <pc:chgData name="Ashley Goh" userId="c2bcdd5d-a1aa-405b-b575-fbfd145e3971" providerId="ADAL" clId="{FF15FB2B-B0EA-4E43-9E95-04F2970354B8}" dt="2024-06-27T04:39:26.918" v="70" actId="2696"/>
          <pc:sldLayoutMkLst>
            <pc:docMk/>
            <pc:sldMasterMk cId="1205138642" sldId="2147484090"/>
            <pc:sldLayoutMk cId="0" sldId="2147484645"/>
          </pc:sldLayoutMkLst>
        </pc:sldLayoutChg>
        <pc:sldLayoutChg chg="del">
          <pc:chgData name="Ashley Goh" userId="c2bcdd5d-a1aa-405b-b575-fbfd145e3971" providerId="ADAL" clId="{FF15FB2B-B0EA-4E43-9E95-04F2970354B8}" dt="2024-06-27T04:39:26.953" v="88" actId="2696"/>
          <pc:sldLayoutMkLst>
            <pc:docMk/>
            <pc:sldMasterMk cId="1205138642" sldId="2147484090"/>
            <pc:sldLayoutMk cId="0" sldId="2147484650"/>
          </pc:sldLayoutMkLst>
        </pc:sldLayoutChg>
        <pc:sldLayoutChg chg="del">
          <pc:chgData name="Ashley Goh" userId="c2bcdd5d-a1aa-405b-b575-fbfd145e3971" providerId="ADAL" clId="{FF15FB2B-B0EA-4E43-9E95-04F2970354B8}" dt="2024-06-27T04:39:26.932" v="77" actId="2696"/>
          <pc:sldLayoutMkLst>
            <pc:docMk/>
            <pc:sldMasterMk cId="1205138642" sldId="2147484090"/>
            <pc:sldLayoutMk cId="0" sldId="2147484655"/>
          </pc:sldLayoutMkLst>
        </pc:sldLayoutChg>
        <pc:sldLayoutChg chg="del">
          <pc:chgData name="Ashley Goh" userId="c2bcdd5d-a1aa-405b-b575-fbfd145e3971" providerId="ADAL" clId="{FF15FB2B-B0EA-4E43-9E95-04F2970354B8}" dt="2024-06-27T04:39:26.882" v="53" actId="2696"/>
          <pc:sldLayoutMkLst>
            <pc:docMk/>
            <pc:sldMasterMk cId="1205138642" sldId="2147484090"/>
            <pc:sldLayoutMk cId="0" sldId="2147484659"/>
          </pc:sldLayoutMkLst>
        </pc:sldLayoutChg>
        <pc:sldLayoutChg chg="del">
          <pc:chgData name="Ashley Goh" userId="c2bcdd5d-a1aa-405b-b575-fbfd145e3971" providerId="ADAL" clId="{FF15FB2B-B0EA-4E43-9E95-04F2970354B8}" dt="2024-06-27T04:39:26.837" v="32" actId="2696"/>
          <pc:sldLayoutMkLst>
            <pc:docMk/>
            <pc:sldMasterMk cId="1205138642" sldId="2147484090"/>
            <pc:sldLayoutMk cId="0" sldId="2147484699"/>
          </pc:sldLayoutMkLst>
        </pc:sldLayoutChg>
        <pc:sldLayoutChg chg="del">
          <pc:chgData name="Ashley Goh" userId="c2bcdd5d-a1aa-405b-b575-fbfd145e3971" providerId="ADAL" clId="{FF15FB2B-B0EA-4E43-9E95-04F2970354B8}" dt="2024-06-27T04:39:26.871" v="48" actId="2696"/>
          <pc:sldLayoutMkLst>
            <pc:docMk/>
            <pc:sldMasterMk cId="1205138642" sldId="2147484090"/>
            <pc:sldLayoutMk cId="0" sldId="2147484700"/>
          </pc:sldLayoutMkLst>
        </pc:sldLayoutChg>
        <pc:sldLayoutChg chg="del">
          <pc:chgData name="Ashley Goh" userId="c2bcdd5d-a1aa-405b-b575-fbfd145e3971" providerId="ADAL" clId="{FF15FB2B-B0EA-4E43-9E95-04F2970354B8}" dt="2024-06-27T04:39:26.903" v="64" actId="2696"/>
          <pc:sldLayoutMkLst>
            <pc:docMk/>
            <pc:sldMasterMk cId="1205138642" sldId="2147484090"/>
            <pc:sldLayoutMk cId="0" sldId="2147484702"/>
          </pc:sldLayoutMkLst>
        </pc:sldLayoutChg>
        <pc:sldLayoutChg chg="del">
          <pc:chgData name="Ashley Goh" userId="c2bcdd5d-a1aa-405b-b575-fbfd145e3971" providerId="ADAL" clId="{FF15FB2B-B0EA-4E43-9E95-04F2970354B8}" dt="2024-06-27T04:39:26.830" v="29" actId="2696"/>
          <pc:sldLayoutMkLst>
            <pc:docMk/>
            <pc:sldMasterMk cId="1205138642" sldId="2147484090"/>
            <pc:sldLayoutMk cId="0" sldId="2147484703"/>
          </pc:sldLayoutMkLst>
        </pc:sldLayoutChg>
        <pc:sldLayoutChg chg="del">
          <pc:chgData name="Ashley Goh" userId="c2bcdd5d-a1aa-405b-b575-fbfd145e3971" providerId="ADAL" clId="{FF15FB2B-B0EA-4E43-9E95-04F2970354B8}" dt="2024-06-27T04:39:26.913" v="68" actId="2696"/>
          <pc:sldLayoutMkLst>
            <pc:docMk/>
            <pc:sldMasterMk cId="1205138642" sldId="2147484090"/>
            <pc:sldLayoutMk cId="0" sldId="2147484736"/>
          </pc:sldLayoutMkLst>
        </pc:sldLayoutChg>
        <pc:sldLayoutChg chg="del">
          <pc:chgData name="Ashley Goh" userId="c2bcdd5d-a1aa-405b-b575-fbfd145e3971" providerId="ADAL" clId="{FF15FB2B-B0EA-4E43-9E95-04F2970354B8}" dt="2024-06-27T04:39:26.887" v="56" actId="2696"/>
          <pc:sldLayoutMkLst>
            <pc:docMk/>
            <pc:sldMasterMk cId="1205138642" sldId="2147484090"/>
            <pc:sldLayoutMk cId="0" sldId="2147484739"/>
          </pc:sldLayoutMkLst>
        </pc:sldLayoutChg>
        <pc:sldLayoutChg chg="del">
          <pc:chgData name="Ashley Goh" userId="c2bcdd5d-a1aa-405b-b575-fbfd145e3971" providerId="ADAL" clId="{FF15FB2B-B0EA-4E43-9E95-04F2970354B8}" dt="2024-06-27T04:39:26.806" v="19" actId="2696"/>
          <pc:sldLayoutMkLst>
            <pc:docMk/>
            <pc:sldMasterMk cId="1205138642" sldId="2147484090"/>
            <pc:sldLayoutMk cId="0" sldId="2147484740"/>
          </pc:sldLayoutMkLst>
        </pc:sldLayoutChg>
        <pc:sldLayoutChg chg="del">
          <pc:chgData name="Ashley Goh" userId="c2bcdd5d-a1aa-405b-b575-fbfd145e3971" providerId="ADAL" clId="{FF15FB2B-B0EA-4E43-9E95-04F2970354B8}" dt="2024-06-27T04:39:26.879" v="52" actId="2696"/>
          <pc:sldLayoutMkLst>
            <pc:docMk/>
            <pc:sldMasterMk cId="1205138642" sldId="2147484090"/>
            <pc:sldLayoutMk cId="0" sldId="2147484741"/>
          </pc:sldLayoutMkLst>
        </pc:sldLayoutChg>
        <pc:sldLayoutChg chg="del">
          <pc:chgData name="Ashley Goh" userId="c2bcdd5d-a1aa-405b-b575-fbfd145e3971" providerId="ADAL" clId="{FF15FB2B-B0EA-4E43-9E95-04F2970354B8}" dt="2024-06-27T04:39:26.832" v="30" actId="2696"/>
          <pc:sldLayoutMkLst>
            <pc:docMk/>
            <pc:sldMasterMk cId="1205138642" sldId="2147484090"/>
            <pc:sldLayoutMk cId="0" sldId="2147484742"/>
          </pc:sldLayoutMkLst>
        </pc:sldLayoutChg>
        <pc:sldLayoutChg chg="del">
          <pc:chgData name="Ashley Goh" userId="c2bcdd5d-a1aa-405b-b575-fbfd145e3971" providerId="ADAL" clId="{FF15FB2B-B0EA-4E43-9E95-04F2970354B8}" dt="2024-06-27T04:39:26.899" v="62" actId="2696"/>
          <pc:sldLayoutMkLst>
            <pc:docMk/>
            <pc:sldMasterMk cId="1205138642" sldId="2147484090"/>
            <pc:sldLayoutMk cId="0" sldId="2147484744"/>
          </pc:sldLayoutMkLst>
        </pc:sldLayoutChg>
        <pc:sldLayoutChg chg="del">
          <pc:chgData name="Ashley Goh" userId="c2bcdd5d-a1aa-405b-b575-fbfd145e3971" providerId="ADAL" clId="{FF15FB2B-B0EA-4E43-9E95-04F2970354B8}" dt="2024-06-27T04:39:26.937" v="80" actId="2696"/>
          <pc:sldLayoutMkLst>
            <pc:docMk/>
            <pc:sldMasterMk cId="1205138642" sldId="2147484090"/>
            <pc:sldLayoutMk cId="0" sldId="2147484745"/>
          </pc:sldLayoutMkLst>
        </pc:sldLayoutChg>
        <pc:sldLayoutChg chg="del">
          <pc:chgData name="Ashley Goh" userId="c2bcdd5d-a1aa-405b-b575-fbfd145e3971" providerId="ADAL" clId="{FF15FB2B-B0EA-4E43-9E95-04F2970354B8}" dt="2024-06-27T04:39:26.909" v="66" actId="2696"/>
          <pc:sldLayoutMkLst>
            <pc:docMk/>
            <pc:sldMasterMk cId="1205138642" sldId="2147484090"/>
            <pc:sldLayoutMk cId="0" sldId="2147484746"/>
          </pc:sldLayoutMkLst>
        </pc:sldLayoutChg>
        <pc:sldLayoutChg chg="del">
          <pc:chgData name="Ashley Goh" userId="c2bcdd5d-a1aa-405b-b575-fbfd145e3971" providerId="ADAL" clId="{FF15FB2B-B0EA-4E43-9E95-04F2970354B8}" dt="2024-06-27T04:39:26.853" v="39" actId="2696"/>
          <pc:sldLayoutMkLst>
            <pc:docMk/>
            <pc:sldMasterMk cId="1205138642" sldId="2147484090"/>
            <pc:sldLayoutMk cId="0" sldId="2147484747"/>
          </pc:sldLayoutMkLst>
        </pc:sldLayoutChg>
        <pc:sldLayoutChg chg="del">
          <pc:chgData name="Ashley Goh" userId="c2bcdd5d-a1aa-405b-b575-fbfd145e3971" providerId="ADAL" clId="{FF15FB2B-B0EA-4E43-9E95-04F2970354B8}" dt="2024-06-27T04:39:26.906" v="65" actId="2696"/>
          <pc:sldLayoutMkLst>
            <pc:docMk/>
            <pc:sldMasterMk cId="1205138642" sldId="2147484090"/>
            <pc:sldLayoutMk cId="0" sldId="2147484749"/>
          </pc:sldLayoutMkLst>
        </pc:sldLayoutChg>
        <pc:sldLayoutChg chg="del">
          <pc:chgData name="Ashley Goh" userId="c2bcdd5d-a1aa-405b-b575-fbfd145e3971" providerId="ADAL" clId="{FF15FB2B-B0EA-4E43-9E95-04F2970354B8}" dt="2024-06-27T04:39:26.961" v="92" actId="2696"/>
          <pc:sldLayoutMkLst>
            <pc:docMk/>
            <pc:sldMasterMk cId="1205138642" sldId="2147484090"/>
            <pc:sldLayoutMk cId="0" sldId="2147484750"/>
          </pc:sldLayoutMkLst>
        </pc:sldLayoutChg>
        <pc:sldLayoutChg chg="del">
          <pc:chgData name="Ashley Goh" userId="c2bcdd5d-a1aa-405b-b575-fbfd145e3971" providerId="ADAL" clId="{FF15FB2B-B0EA-4E43-9E95-04F2970354B8}" dt="2024-06-27T04:39:26.804" v="18" actId="2696"/>
          <pc:sldLayoutMkLst>
            <pc:docMk/>
            <pc:sldMasterMk cId="1205138642" sldId="2147484090"/>
            <pc:sldLayoutMk cId="0" sldId="2147484751"/>
          </pc:sldLayoutMkLst>
        </pc:sldLayoutChg>
        <pc:sldLayoutChg chg="del">
          <pc:chgData name="Ashley Goh" userId="c2bcdd5d-a1aa-405b-b575-fbfd145e3971" providerId="ADAL" clId="{FF15FB2B-B0EA-4E43-9E95-04F2970354B8}" dt="2024-06-27T04:39:26.920" v="71" actId="2696"/>
          <pc:sldLayoutMkLst>
            <pc:docMk/>
            <pc:sldMasterMk cId="1205138642" sldId="2147484090"/>
            <pc:sldLayoutMk cId="0" sldId="2147484752"/>
          </pc:sldLayoutMkLst>
        </pc:sldLayoutChg>
        <pc:sldLayoutChg chg="del">
          <pc:chgData name="Ashley Goh" userId="c2bcdd5d-a1aa-405b-b575-fbfd145e3971" providerId="ADAL" clId="{FF15FB2B-B0EA-4E43-9E95-04F2970354B8}" dt="2024-06-27T04:39:26.861" v="43" actId="2696"/>
          <pc:sldLayoutMkLst>
            <pc:docMk/>
            <pc:sldMasterMk cId="1205138642" sldId="2147484090"/>
            <pc:sldLayoutMk cId="0" sldId="2147484753"/>
          </pc:sldLayoutMkLst>
        </pc:sldLayoutChg>
        <pc:sldLayoutChg chg="del">
          <pc:chgData name="Ashley Goh" userId="c2bcdd5d-a1aa-405b-b575-fbfd145e3971" providerId="ADAL" clId="{FF15FB2B-B0EA-4E43-9E95-04F2970354B8}" dt="2024-06-27T04:39:26.845" v="35" actId="2696"/>
          <pc:sldLayoutMkLst>
            <pc:docMk/>
            <pc:sldMasterMk cId="1205138642" sldId="2147484090"/>
            <pc:sldLayoutMk cId="0" sldId="2147484754"/>
          </pc:sldLayoutMkLst>
        </pc:sldLayoutChg>
        <pc:sldLayoutChg chg="del">
          <pc:chgData name="Ashley Goh" userId="c2bcdd5d-a1aa-405b-b575-fbfd145e3971" providerId="ADAL" clId="{FF15FB2B-B0EA-4E43-9E95-04F2970354B8}" dt="2024-06-27T04:39:26.835" v="31" actId="2696"/>
          <pc:sldLayoutMkLst>
            <pc:docMk/>
            <pc:sldMasterMk cId="1205138642" sldId="2147484090"/>
            <pc:sldLayoutMk cId="0" sldId="2147484755"/>
          </pc:sldLayoutMkLst>
        </pc:sldLayoutChg>
        <pc:sldLayoutChg chg="del">
          <pc:chgData name="Ashley Goh" userId="c2bcdd5d-a1aa-405b-b575-fbfd145e3971" providerId="ADAL" clId="{FF15FB2B-B0EA-4E43-9E95-04F2970354B8}" dt="2024-06-27T04:39:26.828" v="28" actId="2696"/>
          <pc:sldLayoutMkLst>
            <pc:docMk/>
            <pc:sldMasterMk cId="1205138642" sldId="2147484090"/>
            <pc:sldLayoutMk cId="0" sldId="2147484756"/>
          </pc:sldLayoutMkLst>
        </pc:sldLayoutChg>
        <pc:sldLayoutChg chg="del">
          <pc:chgData name="Ashley Goh" userId="c2bcdd5d-a1aa-405b-b575-fbfd145e3971" providerId="ADAL" clId="{FF15FB2B-B0EA-4E43-9E95-04F2970354B8}" dt="2024-06-27T04:39:26.964" v="93" actId="2696"/>
          <pc:sldLayoutMkLst>
            <pc:docMk/>
            <pc:sldMasterMk cId="1205138642" sldId="2147484090"/>
            <pc:sldLayoutMk cId="0" sldId="2147484757"/>
          </pc:sldLayoutMkLst>
        </pc:sldLayoutChg>
        <pc:sldLayoutChg chg="del">
          <pc:chgData name="Ashley Goh" userId="c2bcdd5d-a1aa-405b-b575-fbfd145e3971" providerId="ADAL" clId="{FF15FB2B-B0EA-4E43-9E95-04F2970354B8}" dt="2024-06-27T04:39:26.942" v="82" actId="2696"/>
          <pc:sldLayoutMkLst>
            <pc:docMk/>
            <pc:sldMasterMk cId="1205138642" sldId="2147484090"/>
            <pc:sldLayoutMk cId="0" sldId="2147484758"/>
          </pc:sldLayoutMkLst>
        </pc:sldLayoutChg>
        <pc:sldLayoutChg chg="del">
          <pc:chgData name="Ashley Goh" userId="c2bcdd5d-a1aa-405b-b575-fbfd145e3971" providerId="ADAL" clId="{FF15FB2B-B0EA-4E43-9E95-04F2970354B8}" dt="2024-06-27T04:39:26.969" v="95" actId="2696"/>
          <pc:sldLayoutMkLst>
            <pc:docMk/>
            <pc:sldMasterMk cId="1205138642" sldId="2147484090"/>
            <pc:sldLayoutMk cId="0" sldId="2147484759"/>
          </pc:sldLayoutMkLst>
        </pc:sldLayoutChg>
        <pc:sldLayoutChg chg="del">
          <pc:chgData name="Ashley Goh" userId="c2bcdd5d-a1aa-405b-b575-fbfd145e3971" providerId="ADAL" clId="{FF15FB2B-B0EA-4E43-9E95-04F2970354B8}" dt="2024-06-27T04:40:03.856" v="107" actId="2696"/>
          <pc:sldLayoutMkLst>
            <pc:docMk/>
            <pc:sldMasterMk cId="1205138642" sldId="2147484090"/>
            <pc:sldLayoutMk cId="448833472" sldId="2147484761"/>
          </pc:sldLayoutMkLst>
        </pc:sldLayoutChg>
        <pc:sldLayoutChg chg="del">
          <pc:chgData name="Ashley Goh" userId="c2bcdd5d-a1aa-405b-b575-fbfd145e3971" providerId="ADAL" clId="{FF15FB2B-B0EA-4E43-9E95-04F2970354B8}" dt="2024-06-27T04:40:04.540" v="108" actId="2696"/>
          <pc:sldLayoutMkLst>
            <pc:docMk/>
            <pc:sldMasterMk cId="1205138642" sldId="2147484090"/>
            <pc:sldLayoutMk cId="1782834134" sldId="2147484763"/>
          </pc:sldLayoutMkLst>
        </pc:sldLayoutChg>
        <pc:sldLayoutChg chg="modSp del mod">
          <pc:chgData name="Ashley Goh" userId="c2bcdd5d-a1aa-405b-b575-fbfd145e3971" providerId="ADAL" clId="{FF15FB2B-B0EA-4E43-9E95-04F2970354B8}" dt="2024-06-27T04:43:31.110" v="139" actId="2696"/>
          <pc:sldLayoutMkLst>
            <pc:docMk/>
            <pc:sldMasterMk cId="1205138642" sldId="2147484090"/>
            <pc:sldLayoutMk cId="426152673" sldId="2147484767"/>
          </pc:sldLayoutMkLst>
        </pc:sldLayoutChg>
        <pc:sldLayoutChg chg="del">
          <pc:chgData name="Ashley Goh" userId="c2bcdd5d-a1aa-405b-b575-fbfd145e3971" providerId="ADAL" clId="{FF15FB2B-B0EA-4E43-9E95-04F2970354B8}" dt="2024-06-27T04:38:30.445" v="9" actId="2696"/>
          <pc:sldLayoutMkLst>
            <pc:docMk/>
            <pc:sldMasterMk cId="1205138642" sldId="2147484090"/>
            <pc:sldLayoutMk cId="2140521594" sldId="2147484768"/>
          </pc:sldLayoutMkLst>
        </pc:sldLayoutChg>
        <pc:sldLayoutChg chg="del">
          <pc:chgData name="Ashley Goh" userId="c2bcdd5d-a1aa-405b-b575-fbfd145e3971" providerId="ADAL" clId="{FF15FB2B-B0EA-4E43-9E95-04F2970354B8}" dt="2024-06-27T04:39:26.935" v="79" actId="2696"/>
          <pc:sldLayoutMkLst>
            <pc:docMk/>
            <pc:sldMasterMk cId="1205138642" sldId="2147484090"/>
            <pc:sldLayoutMk cId="1999076985" sldId="2147484769"/>
          </pc:sldLayoutMkLst>
        </pc:sldLayoutChg>
        <pc:sldLayoutChg chg="del">
          <pc:chgData name="Ashley Goh" userId="c2bcdd5d-a1aa-405b-b575-fbfd145e3971" providerId="ADAL" clId="{FF15FB2B-B0EA-4E43-9E95-04F2970354B8}" dt="2024-06-27T04:39:26.960" v="91" actId="2696"/>
          <pc:sldLayoutMkLst>
            <pc:docMk/>
            <pc:sldMasterMk cId="1205138642" sldId="2147484090"/>
            <pc:sldLayoutMk cId="3037553245" sldId="2147484770"/>
          </pc:sldLayoutMkLst>
        </pc:sldLayoutChg>
        <pc:sldLayoutChg chg="del mod">
          <pc:chgData name="Ashley Goh" userId="c2bcdd5d-a1aa-405b-b575-fbfd145e3971" providerId="ADAL" clId="{FF15FB2B-B0EA-4E43-9E95-04F2970354B8}" dt="2024-06-27T04:50:42.351" v="249" actId="2696"/>
          <pc:sldLayoutMkLst>
            <pc:docMk/>
            <pc:sldMasterMk cId="1205138642" sldId="2147484090"/>
            <pc:sldLayoutMk cId="4066482061" sldId="2147484771"/>
          </pc:sldLayoutMkLst>
        </pc:sldLayoutChg>
        <pc:sldLayoutChg chg="mod">
          <pc:chgData name="Ashley Goh" userId="c2bcdd5d-a1aa-405b-b575-fbfd145e3971" providerId="ADAL" clId="{FF15FB2B-B0EA-4E43-9E95-04F2970354B8}" dt="2024-06-27T04:40:52.695" v="114" actId="6014"/>
          <pc:sldLayoutMkLst>
            <pc:docMk/>
            <pc:sldMasterMk cId="1205138642" sldId="2147484090"/>
            <pc:sldLayoutMk cId="43349426" sldId="2147484772"/>
          </pc:sldLayoutMkLst>
        </pc:sldLayoutChg>
        <pc:sldLayoutChg chg="del">
          <pc:chgData name="Ashley Goh" userId="c2bcdd5d-a1aa-405b-b575-fbfd145e3971" providerId="ADAL" clId="{FF15FB2B-B0EA-4E43-9E95-04F2970354B8}" dt="2024-06-27T04:39:26.928" v="75" actId="2696"/>
          <pc:sldLayoutMkLst>
            <pc:docMk/>
            <pc:sldMasterMk cId="1205138642" sldId="2147484090"/>
            <pc:sldLayoutMk cId="1390295871" sldId="2147484773"/>
          </pc:sldLayoutMkLst>
        </pc:sldLayoutChg>
        <pc:sldLayoutChg chg="del">
          <pc:chgData name="Ashley Goh" userId="c2bcdd5d-a1aa-405b-b575-fbfd145e3971" providerId="ADAL" clId="{FF15FB2B-B0EA-4E43-9E95-04F2970354B8}" dt="2024-06-27T04:39:26.787" v="17" actId="2696"/>
          <pc:sldLayoutMkLst>
            <pc:docMk/>
            <pc:sldMasterMk cId="1205138642" sldId="2147484090"/>
            <pc:sldLayoutMk cId="2103263078" sldId="2147484774"/>
          </pc:sldLayoutMkLst>
        </pc:sldLayoutChg>
        <pc:sldLayoutChg chg="del">
          <pc:chgData name="Ashley Goh" userId="c2bcdd5d-a1aa-405b-b575-fbfd145e3971" providerId="ADAL" clId="{FF15FB2B-B0EA-4E43-9E95-04F2970354B8}" dt="2024-06-27T04:39:26.926" v="74" actId="2696"/>
          <pc:sldLayoutMkLst>
            <pc:docMk/>
            <pc:sldMasterMk cId="1205138642" sldId="2147484090"/>
            <pc:sldLayoutMk cId="1319280424" sldId="2147484775"/>
          </pc:sldLayoutMkLst>
        </pc:sldLayoutChg>
        <pc:sldLayoutChg chg="del">
          <pc:chgData name="Ashley Goh" userId="c2bcdd5d-a1aa-405b-b575-fbfd145e3971" providerId="ADAL" clId="{FF15FB2B-B0EA-4E43-9E95-04F2970354B8}" dt="2024-06-27T04:39:26.951" v="87" actId="2696"/>
          <pc:sldLayoutMkLst>
            <pc:docMk/>
            <pc:sldMasterMk cId="1205138642" sldId="2147484090"/>
            <pc:sldLayoutMk cId="1133102608" sldId="2147484776"/>
          </pc:sldLayoutMkLst>
        </pc:sldLayoutChg>
        <pc:sldLayoutChg chg="del">
          <pc:chgData name="Ashley Goh" userId="c2bcdd5d-a1aa-405b-b575-fbfd145e3971" providerId="ADAL" clId="{FF15FB2B-B0EA-4E43-9E95-04F2970354B8}" dt="2024-06-27T04:39:26.944" v="83" actId="2696"/>
          <pc:sldLayoutMkLst>
            <pc:docMk/>
            <pc:sldMasterMk cId="1205138642" sldId="2147484090"/>
            <pc:sldLayoutMk cId="3501720382" sldId="2147484777"/>
          </pc:sldLayoutMkLst>
        </pc:sldLayoutChg>
        <pc:sldLayoutChg chg="del">
          <pc:chgData name="Ashley Goh" userId="c2bcdd5d-a1aa-405b-b575-fbfd145e3971" providerId="ADAL" clId="{FF15FB2B-B0EA-4E43-9E95-04F2970354B8}" dt="2024-06-27T04:39:26.891" v="58" actId="2696"/>
          <pc:sldLayoutMkLst>
            <pc:docMk/>
            <pc:sldMasterMk cId="1205138642" sldId="2147484090"/>
            <pc:sldLayoutMk cId="702255688" sldId="2147484778"/>
          </pc:sldLayoutMkLst>
        </pc:sldLayoutChg>
        <pc:sldLayoutChg chg="del">
          <pc:chgData name="Ashley Goh" userId="c2bcdd5d-a1aa-405b-b575-fbfd145e3971" providerId="ADAL" clId="{FF15FB2B-B0EA-4E43-9E95-04F2970354B8}" dt="2024-06-27T04:39:26.901" v="63" actId="2696"/>
          <pc:sldLayoutMkLst>
            <pc:docMk/>
            <pc:sldMasterMk cId="1205138642" sldId="2147484090"/>
            <pc:sldLayoutMk cId="4123017119" sldId="2147484779"/>
          </pc:sldLayoutMkLst>
        </pc:sldLayoutChg>
        <pc:sldLayoutChg chg="del">
          <pc:chgData name="Ashley Goh" userId="c2bcdd5d-a1aa-405b-b575-fbfd145e3971" providerId="ADAL" clId="{FF15FB2B-B0EA-4E43-9E95-04F2970354B8}" dt="2024-06-27T04:39:26.922" v="72" actId="2696"/>
          <pc:sldLayoutMkLst>
            <pc:docMk/>
            <pc:sldMasterMk cId="1205138642" sldId="2147484090"/>
            <pc:sldLayoutMk cId="1119019018" sldId="2147484780"/>
          </pc:sldLayoutMkLst>
        </pc:sldLayoutChg>
        <pc:sldLayoutChg chg="addSp delSp modSp mod setBg">
          <pc:chgData name="Ashley Goh" userId="c2bcdd5d-a1aa-405b-b575-fbfd145e3971" providerId="ADAL" clId="{FF15FB2B-B0EA-4E43-9E95-04F2970354B8}" dt="2024-06-27T04:52:03.663" v="327" actId="20577"/>
          <pc:sldLayoutMkLst>
            <pc:docMk/>
            <pc:sldMasterMk cId="1205138642" sldId="2147484090"/>
            <pc:sldLayoutMk cId="482463484" sldId="2147484818"/>
          </pc:sldLayoutMkLst>
        </pc:sldLayoutChg>
        <pc:sldLayoutChg chg="del mod">
          <pc:chgData name="Ashley Goh" userId="c2bcdd5d-a1aa-405b-b575-fbfd145e3971" providerId="ADAL" clId="{FF15FB2B-B0EA-4E43-9E95-04F2970354B8}" dt="2024-06-27T04:50:43.184" v="250" actId="2696"/>
          <pc:sldLayoutMkLst>
            <pc:docMk/>
            <pc:sldMasterMk cId="1205138642" sldId="2147484090"/>
            <pc:sldLayoutMk cId="462711548" sldId="2147484819"/>
          </pc:sldLayoutMkLst>
        </pc:sldLayoutChg>
        <pc:sldLayoutChg chg="mod">
          <pc:chgData name="Ashley Goh" userId="c2bcdd5d-a1aa-405b-b575-fbfd145e3971" providerId="ADAL" clId="{FF15FB2B-B0EA-4E43-9E95-04F2970354B8}" dt="2024-06-27T04:40:22.559" v="110" actId="6014"/>
          <pc:sldLayoutMkLst>
            <pc:docMk/>
            <pc:sldMasterMk cId="1205138642" sldId="2147484090"/>
            <pc:sldLayoutMk cId="2220691560" sldId="2147484820"/>
          </pc:sldLayoutMkLst>
        </pc:sldLayoutChg>
        <pc:sldLayoutChg chg="new del mod">
          <pc:chgData name="Ashley Goh" userId="c2bcdd5d-a1aa-405b-b575-fbfd145e3971" providerId="ADAL" clId="{FF15FB2B-B0EA-4E43-9E95-04F2970354B8}" dt="2024-06-27T04:38:44.253" v="13" actId="11236"/>
          <pc:sldLayoutMkLst>
            <pc:docMk/>
            <pc:sldMasterMk cId="1205138642" sldId="2147484090"/>
            <pc:sldLayoutMk cId="649090438" sldId="2147484821"/>
          </pc:sldLayoutMkLst>
        </pc:sldLayoutChg>
        <pc:sldLayoutChg chg="add mod setBg">
          <pc:chgData name="Ashley Goh" userId="c2bcdd5d-a1aa-405b-b575-fbfd145e3971" providerId="ADAL" clId="{FF15FB2B-B0EA-4E43-9E95-04F2970354B8}" dt="2024-06-27T04:40:44.083" v="113" actId="6014"/>
          <pc:sldLayoutMkLst>
            <pc:docMk/>
            <pc:sldMasterMk cId="1205138642" sldId="2147484090"/>
            <pc:sldLayoutMk cId="2605948327" sldId="2147484821"/>
          </pc:sldLayoutMkLst>
        </pc:sldLayoutChg>
      </pc:sldMasterChg>
      <pc:sldMasterChg chg="new del mod addSldLayout delSldLayout">
        <pc:chgData name="Ashley Goh" userId="c2bcdd5d-a1aa-405b-b575-fbfd145e3971" providerId="ADAL" clId="{FF15FB2B-B0EA-4E43-9E95-04F2970354B8}" dt="2024-06-27T04:38:40.223" v="11" actId="6938"/>
        <pc:sldMasterMkLst>
          <pc:docMk/>
          <pc:sldMasterMk cId="2314586751" sldId="2147484821"/>
        </pc:sldMasterMkLst>
        <pc:sldLayoutChg chg="new del replId">
          <pc:chgData name="Ashley Goh" userId="c2bcdd5d-a1aa-405b-b575-fbfd145e3971" providerId="ADAL" clId="{FF15FB2B-B0EA-4E43-9E95-04F2970354B8}" dt="2024-06-27T04:38:40.223" v="11" actId="6938"/>
          <pc:sldLayoutMkLst>
            <pc:docMk/>
            <pc:sldMasterMk cId="2314586751" sldId="2147484821"/>
            <pc:sldLayoutMk cId="2289004557" sldId="2147484822"/>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306630434" sldId="2147484823"/>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2429477277" sldId="2147484824"/>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3727752501" sldId="2147484825"/>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3226969888" sldId="2147484826"/>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101261429" sldId="2147484827"/>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1886519533" sldId="2147484828"/>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2167867119" sldId="2147484829"/>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829142330" sldId="2147484830"/>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937716324" sldId="2147484831"/>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3463454534" sldId="2147484832"/>
          </pc:sldLayoutMkLst>
        </pc:sldLayoutChg>
      </pc:sldMasterChg>
    </pc:docChg>
  </pc:docChgLst>
  <pc:docChgLst>
    <pc:chgData name="Juliet Charman" userId="S::juliet.charman@jamesdysonfoundation.com::68e66525-13f6-4e95-afb7-bf569190753a" providerId="AD" clId="Web-{9D4AFE87-8F57-DF8D-65AF-3D08D0AB9448}"/>
    <pc:docChg chg="modSld">
      <pc:chgData name="Juliet Charman" userId="S::juliet.charman@jamesdysonfoundation.com::68e66525-13f6-4e95-afb7-bf569190753a" providerId="AD" clId="Web-{9D4AFE87-8F57-DF8D-65AF-3D08D0AB9448}" dt="2024-07-12T10:10:48.829" v="3"/>
      <pc:docMkLst>
        <pc:docMk/>
      </pc:docMkLst>
      <pc:sldChg chg="modSp">
        <pc:chgData name="Juliet Charman" userId="S::juliet.charman@jamesdysonfoundation.com::68e66525-13f6-4e95-afb7-bf569190753a" providerId="AD" clId="Web-{9D4AFE87-8F57-DF8D-65AF-3D08D0AB9448}" dt="2024-07-12T10:10:48.829" v="3"/>
        <pc:sldMkLst>
          <pc:docMk/>
          <pc:sldMk cId="1417126027" sldId="1730"/>
        </pc:sldMkLst>
      </pc:sldChg>
    </pc:docChg>
  </pc:docChgLst>
  <pc:docChgLst>
    <pc:chgData name="Ashley Goh" userId="c2bcdd5d-a1aa-405b-b575-fbfd145e3971" providerId="ADAL" clId="{2E6FFFCD-F4E7-0745-86DF-184E66D65A57}"/>
    <pc:docChg chg="undo redo custSel addSld delSld modSld sldOrd modMainMaster">
      <pc:chgData name="Ashley Goh" userId="c2bcdd5d-a1aa-405b-b575-fbfd145e3971" providerId="ADAL" clId="{2E6FFFCD-F4E7-0745-86DF-184E66D65A57}" dt="2024-07-10T09:44:13.739" v="4472" actId="1076"/>
      <pc:docMkLst>
        <pc:docMk/>
      </pc:docMkLst>
      <pc:sldChg chg="modSp add del mod ord">
        <pc:chgData name="Ashley Goh" userId="c2bcdd5d-a1aa-405b-b575-fbfd145e3971" providerId="ADAL" clId="{2E6FFFCD-F4E7-0745-86DF-184E66D65A57}" dt="2024-06-28T06:26:31.577" v="4173" actId="2696"/>
        <pc:sldMkLst>
          <pc:docMk/>
          <pc:sldMk cId="2087918207" sldId="288"/>
        </pc:sldMkLst>
      </pc:sldChg>
      <pc:sldChg chg="modSp mod">
        <pc:chgData name="Ashley Goh" userId="c2bcdd5d-a1aa-405b-b575-fbfd145e3971" providerId="ADAL" clId="{2E6FFFCD-F4E7-0745-86DF-184E66D65A57}" dt="2024-06-27T06:32:23.154" v="35" actId="20577"/>
        <pc:sldMkLst>
          <pc:docMk/>
          <pc:sldMk cId="1136045064" sldId="1701"/>
        </pc:sldMkLst>
      </pc:sldChg>
      <pc:sldChg chg="del">
        <pc:chgData name="Ashley Goh" userId="c2bcdd5d-a1aa-405b-b575-fbfd145e3971" providerId="ADAL" clId="{2E6FFFCD-F4E7-0745-86DF-184E66D65A57}" dt="2024-06-27T06:34:35.546" v="82" actId="2696"/>
        <pc:sldMkLst>
          <pc:docMk/>
          <pc:sldMk cId="2594733053" sldId="1719"/>
        </pc:sldMkLst>
      </pc:sldChg>
      <pc:sldChg chg="add del">
        <pc:chgData name="Ashley Goh" userId="c2bcdd5d-a1aa-405b-b575-fbfd145e3971" providerId="ADAL" clId="{2E6FFFCD-F4E7-0745-86DF-184E66D65A57}" dt="2024-06-27T06:34:23.983" v="76" actId="2696"/>
        <pc:sldMkLst>
          <pc:docMk/>
          <pc:sldMk cId="1929603633" sldId="1720"/>
        </pc:sldMkLst>
      </pc:sldChg>
      <pc:sldChg chg="add del">
        <pc:chgData name="Ashley Goh" userId="c2bcdd5d-a1aa-405b-b575-fbfd145e3971" providerId="ADAL" clId="{2E6FFFCD-F4E7-0745-86DF-184E66D65A57}" dt="2024-06-27T06:34:23.989" v="77" actId="2696"/>
        <pc:sldMkLst>
          <pc:docMk/>
          <pc:sldMk cId="3425672727" sldId="1721"/>
        </pc:sldMkLst>
      </pc:sldChg>
      <pc:sldChg chg="add del">
        <pc:chgData name="Ashley Goh" userId="c2bcdd5d-a1aa-405b-b575-fbfd145e3971" providerId="ADAL" clId="{2E6FFFCD-F4E7-0745-86DF-184E66D65A57}" dt="2024-06-27T06:34:23.998" v="79" actId="2696"/>
        <pc:sldMkLst>
          <pc:docMk/>
          <pc:sldMk cId="799970245" sldId="1722"/>
        </pc:sldMkLst>
      </pc:sldChg>
      <pc:sldChg chg="add del">
        <pc:chgData name="Ashley Goh" userId="c2bcdd5d-a1aa-405b-b575-fbfd145e3971" providerId="ADAL" clId="{2E6FFFCD-F4E7-0745-86DF-184E66D65A57}" dt="2024-06-27T06:34:24.005" v="81" actId="2696"/>
        <pc:sldMkLst>
          <pc:docMk/>
          <pc:sldMk cId="2369914154" sldId="1723"/>
        </pc:sldMkLst>
      </pc:sldChg>
      <pc:sldChg chg="add del">
        <pc:chgData name="Ashley Goh" userId="c2bcdd5d-a1aa-405b-b575-fbfd145e3971" providerId="ADAL" clId="{2E6FFFCD-F4E7-0745-86DF-184E66D65A57}" dt="2024-06-27T06:34:23.992" v="78" actId="2696"/>
        <pc:sldMkLst>
          <pc:docMk/>
          <pc:sldMk cId="3793198565" sldId="1724"/>
        </pc:sldMkLst>
      </pc:sldChg>
      <pc:sldChg chg="add del">
        <pc:chgData name="Ashley Goh" userId="c2bcdd5d-a1aa-405b-b575-fbfd145e3971" providerId="ADAL" clId="{2E6FFFCD-F4E7-0745-86DF-184E66D65A57}" dt="2024-06-27T06:34:23.999" v="80" actId="2696"/>
        <pc:sldMkLst>
          <pc:docMk/>
          <pc:sldMk cId="1797820377" sldId="1725"/>
        </pc:sldMkLst>
      </pc:sldChg>
      <pc:sldChg chg="addSp delSp modSp new mod modClrScheme chgLayout">
        <pc:chgData name="Ashley Goh" userId="c2bcdd5d-a1aa-405b-b575-fbfd145e3971" providerId="ADAL" clId="{2E6FFFCD-F4E7-0745-86DF-184E66D65A57}" dt="2024-07-05T07:10:36.843" v="4395" actId="14826"/>
        <pc:sldMkLst>
          <pc:docMk/>
          <pc:sldMk cId="1035457832" sldId="1726"/>
        </pc:sldMkLst>
      </pc:sldChg>
      <pc:sldChg chg="modSp add del mod">
        <pc:chgData name="Ashley Goh" userId="c2bcdd5d-a1aa-405b-b575-fbfd145e3971" providerId="ADAL" clId="{2E6FFFCD-F4E7-0745-86DF-184E66D65A57}" dt="2024-06-27T06:34:51.545" v="114" actId="2696"/>
        <pc:sldMkLst>
          <pc:docMk/>
          <pc:sldMk cId="1183774523" sldId="1727"/>
        </pc:sldMkLst>
      </pc:sldChg>
      <pc:sldChg chg="addSp delSp modSp new mod">
        <pc:chgData name="Ashley Goh" userId="c2bcdd5d-a1aa-405b-b575-fbfd145e3971" providerId="ADAL" clId="{2E6FFFCD-F4E7-0745-86DF-184E66D65A57}" dt="2024-07-05T07:09:47.600" v="4394" actId="3064"/>
        <pc:sldMkLst>
          <pc:docMk/>
          <pc:sldMk cId="3019601348" sldId="1727"/>
        </pc:sldMkLst>
      </pc:sldChg>
      <pc:sldChg chg="addSp delSp modSp new mod">
        <pc:chgData name="Ashley Goh" userId="c2bcdd5d-a1aa-405b-b575-fbfd145e3971" providerId="ADAL" clId="{2E6FFFCD-F4E7-0745-86DF-184E66D65A57}" dt="2024-07-10T09:44:13.739" v="4472" actId="1076"/>
        <pc:sldMkLst>
          <pc:docMk/>
          <pc:sldMk cId="2997846939" sldId="1728"/>
        </pc:sldMkLst>
      </pc:sldChg>
      <pc:sldChg chg="addSp delSp modSp new mod modNotesTx">
        <pc:chgData name="Ashley Goh" userId="c2bcdd5d-a1aa-405b-b575-fbfd145e3971" providerId="ADAL" clId="{2E6FFFCD-F4E7-0745-86DF-184E66D65A57}" dt="2024-07-05T07:11:51.689" v="4430" actId="732"/>
        <pc:sldMkLst>
          <pc:docMk/>
          <pc:sldMk cId="759857703" sldId="1729"/>
        </pc:sldMkLst>
      </pc:sldChg>
      <pc:sldChg chg="addSp delSp modSp new mod modNotesTx">
        <pc:chgData name="Ashley Goh" userId="c2bcdd5d-a1aa-405b-b575-fbfd145e3971" providerId="ADAL" clId="{2E6FFFCD-F4E7-0745-86DF-184E66D65A57}" dt="2024-06-28T05:05:48.932" v="2628" actId="554"/>
        <pc:sldMkLst>
          <pc:docMk/>
          <pc:sldMk cId="1417126027" sldId="1730"/>
        </pc:sldMkLst>
      </pc:sldChg>
      <pc:sldChg chg="addSp delSp modSp new mod modNotesTx">
        <pc:chgData name="Ashley Goh" userId="c2bcdd5d-a1aa-405b-b575-fbfd145e3971" providerId="ADAL" clId="{2E6FFFCD-F4E7-0745-86DF-184E66D65A57}" dt="2024-06-28T04:35:15.716" v="1860" actId="255"/>
        <pc:sldMkLst>
          <pc:docMk/>
          <pc:sldMk cId="1342829259" sldId="1731"/>
        </pc:sldMkLst>
      </pc:sldChg>
      <pc:sldChg chg="addSp delSp modSp new mod modNotesTx">
        <pc:chgData name="Ashley Goh" userId="c2bcdd5d-a1aa-405b-b575-fbfd145e3971" providerId="ADAL" clId="{2E6FFFCD-F4E7-0745-86DF-184E66D65A57}" dt="2024-06-28T04:36:10.312" v="1864" actId="167"/>
        <pc:sldMkLst>
          <pc:docMk/>
          <pc:sldMk cId="1833907113" sldId="1732"/>
        </pc:sldMkLst>
      </pc:sldChg>
      <pc:sldMasterChg chg="modSp mod delSldLayout modSldLayout">
        <pc:chgData name="Ashley Goh" userId="c2bcdd5d-a1aa-405b-b575-fbfd145e3971" providerId="ADAL" clId="{2E6FFFCD-F4E7-0745-86DF-184E66D65A57}" dt="2024-07-05T07:20:22.767" v="4438" actId="478"/>
        <pc:sldMasterMkLst>
          <pc:docMk/>
          <pc:sldMasterMk cId="1205138642" sldId="2147484090"/>
        </pc:sldMasterMkLst>
        <pc:sldLayoutChg chg="addSp delSp modSp mod">
          <pc:chgData name="Ashley Goh" userId="c2bcdd5d-a1aa-405b-b575-fbfd145e3971" providerId="ADAL" clId="{2E6FFFCD-F4E7-0745-86DF-184E66D65A57}" dt="2024-07-05T07:20:22.767" v="4438" actId="478"/>
          <pc:sldLayoutMkLst>
            <pc:docMk/>
            <pc:sldMasterMk cId="1205138642" sldId="2147484090"/>
            <pc:sldLayoutMk cId="482463484" sldId="2147484818"/>
          </pc:sldLayoutMkLst>
        </pc:sldLayoutChg>
        <pc:sldLayoutChg chg="addSp delSp modSp mod">
          <pc:chgData name="Ashley Goh" userId="c2bcdd5d-a1aa-405b-b575-fbfd145e3971" providerId="ADAL" clId="{2E6FFFCD-F4E7-0745-86DF-184E66D65A57}" dt="2024-07-05T07:18:55.512" v="4433" actId="14100"/>
          <pc:sldLayoutMkLst>
            <pc:docMk/>
            <pc:sldMasterMk cId="1205138642" sldId="2147484090"/>
            <pc:sldLayoutMk cId="2220691560" sldId="2147484820"/>
          </pc:sldLayoutMkLst>
        </pc:sldLayoutChg>
        <pc:sldLayoutChg chg="del">
          <pc:chgData name="Ashley Goh" userId="c2bcdd5d-a1aa-405b-b575-fbfd145e3971" providerId="ADAL" clId="{2E6FFFCD-F4E7-0745-86DF-184E66D65A57}" dt="2024-06-28T06:26:31.582" v="4174" actId="2696"/>
          <pc:sldLayoutMkLst>
            <pc:docMk/>
            <pc:sldMasterMk cId="1205138642" sldId="2147484090"/>
            <pc:sldLayoutMk cId="2532983420" sldId="214748482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C53F3-0461-5543-AD63-D286F3F195FA}"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F5AED-22E6-5C49-B21E-606922C4C2C5}" type="slidenum">
              <a:rPr lang="en-US" smtClean="0"/>
              <a:t>‹#›</a:t>
            </a:fld>
            <a:endParaRPr lang="en-US"/>
          </a:p>
        </p:txBody>
      </p:sp>
    </p:spTree>
    <p:extLst>
      <p:ext uri="{BB962C8B-B14F-4D97-AF65-F5344CB8AC3E}">
        <p14:creationId xmlns:p14="http://schemas.microsoft.com/office/powerpoint/2010/main" val="375892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F5AED-22E6-5C49-B21E-606922C4C2C5}" type="slidenum">
              <a:rPr lang="en-US" smtClean="0"/>
              <a:t>2</a:t>
            </a:fld>
            <a:endParaRPr lang="en-US"/>
          </a:p>
        </p:txBody>
      </p:sp>
    </p:spTree>
    <p:extLst>
      <p:ext uri="{BB962C8B-B14F-4D97-AF65-F5344CB8AC3E}">
        <p14:creationId xmlns:p14="http://schemas.microsoft.com/office/powerpoint/2010/main" val="173234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F5AED-22E6-5C49-B21E-606922C4C2C5}" type="slidenum">
              <a:rPr lang="en-US" smtClean="0"/>
              <a:t>3</a:t>
            </a:fld>
            <a:endParaRPr lang="en-US"/>
          </a:p>
        </p:txBody>
      </p:sp>
    </p:spTree>
    <p:extLst>
      <p:ext uri="{BB962C8B-B14F-4D97-AF65-F5344CB8AC3E}">
        <p14:creationId xmlns:p14="http://schemas.microsoft.com/office/powerpoint/2010/main" val="254635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a:t>What is keratin? </a:t>
            </a:r>
            <a:br>
              <a:rPr lang="en-US" sz="2000" dirty="0"/>
            </a:br>
            <a:r>
              <a:rPr lang="en-US" sz="2000" dirty="0"/>
              <a:t>— </a:t>
            </a:r>
            <a:r>
              <a:rPr lang="en-GB" sz="1200" kern="100" dirty="0">
                <a:solidFill>
                  <a:srgbClr val="202124"/>
                </a:solidFill>
                <a:effectLst/>
                <a:highlight>
                  <a:srgbClr val="FFFFFF"/>
                </a:highlight>
                <a:latin typeface="Dyson Futura Book" panose="020B0503030204020306" pitchFamily="34" charset="0"/>
                <a:ea typeface="Calibri" panose="020F0502020204030204" pitchFamily="34" charset="0"/>
                <a:cs typeface="Times New Roman" panose="02020603050405020304" pitchFamily="18" charset="0"/>
              </a:rPr>
              <a:t>α</a:t>
            </a: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-keratin </a:t>
            </a:r>
            <a:r>
              <a:rPr lang="en-GB" sz="1200" kern="100" dirty="0" err="1">
                <a:effectLst/>
                <a:latin typeface="Dyson Futura Book" panose="020B0503030204020306" pitchFamily="34" charset="0"/>
                <a:ea typeface="Calibri" panose="020F0502020204030204" pitchFamily="34" charset="0"/>
                <a:cs typeface="Times New Roman" panose="02020603050405020304" pitchFamily="18" charset="0"/>
              </a:rPr>
              <a:t>fibers</a:t>
            </a: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are less than 2 </a:t>
            </a:r>
            <a:r>
              <a:rPr lang="en-GB" sz="1200" kern="100" dirty="0" err="1">
                <a:effectLst/>
                <a:latin typeface="Dyson Futura Book" panose="020B0503030204020306" pitchFamily="34" charset="0"/>
                <a:ea typeface="Calibri" panose="020F0502020204030204" pitchFamily="34" charset="0"/>
                <a:cs typeface="Times New Roman" panose="02020603050405020304" pitchFamily="18" charset="0"/>
              </a:rPr>
              <a:t>nanometerss</a:t>
            </a: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(nm) wide and 45nm long. </a:t>
            </a:r>
          </a:p>
          <a:p>
            <a:pPr marL="0" indent="0">
              <a:buNone/>
            </a:pP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Billions of these proteins combine to form a single strand of hair. </a:t>
            </a:r>
          </a:p>
          <a:p>
            <a:pPr marL="0" indent="0">
              <a:buNone/>
            </a:pP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The </a:t>
            </a:r>
            <a:r>
              <a:rPr lang="en-GB" sz="1200" kern="100" dirty="0" err="1">
                <a:effectLst/>
                <a:latin typeface="Dyson Futura Book" panose="020B0503030204020306" pitchFamily="34" charset="0"/>
                <a:ea typeface="Calibri" panose="020F0502020204030204" pitchFamily="34" charset="0"/>
                <a:cs typeface="Times New Roman" panose="02020603050405020304" pitchFamily="18" charset="0"/>
              </a:rPr>
              <a:t>fibers</a:t>
            </a: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then combine to form larger cortex cell structures, each around 1–6 microns (</a:t>
            </a:r>
            <a:r>
              <a:rPr lang="en-GB" sz="1200" kern="100" dirty="0">
                <a:solidFill>
                  <a:srgbClr val="202124"/>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µm) thick and 50–100µm long. </a:t>
            </a:r>
          </a:p>
          <a:p>
            <a:pPr marL="0" indent="0">
              <a:buNone/>
            </a:pPr>
            <a:r>
              <a:rPr lang="en-GB" sz="1200" kern="100" dirty="0">
                <a:solidFill>
                  <a:srgbClr val="202124"/>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 The </a:t>
            </a:r>
            <a:r>
              <a:rPr lang="en-GB" sz="1200" kern="100" dirty="0" err="1">
                <a:solidFill>
                  <a:srgbClr val="202124"/>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fibers</a:t>
            </a:r>
            <a:r>
              <a:rPr lang="en-GB" sz="1200" kern="100" dirty="0">
                <a:solidFill>
                  <a:srgbClr val="202124"/>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 and structures are held together by a matrix that acts like a glue, culminating in a strand of hair that is protected by the cuticle layer. </a:t>
            </a:r>
          </a:p>
          <a:p>
            <a:pPr marL="0" indent="0">
              <a:buNone/>
            </a:pPr>
            <a:r>
              <a:rPr lang="en-GB" sz="1200" kern="100" dirty="0">
                <a:solidFill>
                  <a:srgbClr val="202124"/>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 </a:t>
            </a:r>
            <a:r>
              <a:rPr lang="en-GB" sz="1200" kern="100" dirty="0">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The shape of keratin is similar to a spring, which allows hair to stretch slightly with minimal damage. When stretched too far, it changes permanently to β-keratin, which is weaker and less elastic, making the hair easier to break.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5"/>
          </p:nvPr>
        </p:nvSpPr>
        <p:spPr/>
        <p:txBody>
          <a:bodyPr/>
          <a:lstStyle/>
          <a:p>
            <a:fld id="{228F5AED-22E6-5C49-B21E-606922C4C2C5}" type="slidenum">
              <a:rPr lang="en-US" smtClean="0"/>
              <a:t>5</a:t>
            </a:fld>
            <a:endParaRPr lang="en-US"/>
          </a:p>
        </p:txBody>
      </p:sp>
    </p:spTree>
    <p:extLst>
      <p:ext uri="{BB962C8B-B14F-4D97-AF65-F5344CB8AC3E}">
        <p14:creationId xmlns:p14="http://schemas.microsoft.com/office/powerpoint/2010/main" val="243651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0" kern="100" dirty="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Disulphide bonds</a:t>
            </a:r>
            <a:r>
              <a:rPr lang="en-GB" sz="1400" b="0" kern="100" dirty="0">
                <a:solidFill>
                  <a:srgbClr val="202124"/>
                </a:solidFill>
                <a:effectLst/>
                <a:latin typeface="+mn-lt"/>
                <a:ea typeface="Calibri" panose="020F0502020204030204" pitchFamily="34" charset="0"/>
                <a:cs typeface="Arial" panose="020B0604020202020204" pitchFamily="34" charset="0"/>
              </a:rPr>
              <a:t> </a:t>
            </a:r>
          </a:p>
          <a:p>
            <a:r>
              <a:rPr lang="en-GB" sz="1400" b="0" kern="100" dirty="0">
                <a:solidFill>
                  <a:srgbClr val="202124"/>
                </a:solidFill>
                <a:effectLst/>
                <a:latin typeface="+mn-lt"/>
                <a:ea typeface="Calibri" panose="020F0502020204030204" pitchFamily="34" charset="0"/>
                <a:cs typeface="Arial" panose="020B0604020202020204" pitchFamily="34" charset="0"/>
              </a:rPr>
              <a:t>— </a:t>
            </a:r>
            <a:r>
              <a:rPr lang="en-GB" sz="1200" b="0" kern="100" dirty="0">
                <a:solidFill>
                  <a:srgbClr val="202124"/>
                </a:solidFill>
                <a:effectLst/>
                <a:latin typeface="+mn-lt"/>
                <a:ea typeface="Calibri" panose="020F0502020204030204" pitchFamily="34" charset="0"/>
                <a:cs typeface="Arial" panose="020B0604020202020204" pitchFamily="34" charset="0"/>
              </a:rPr>
              <a:t>These are strong, permanent bonds that give hair most of its strength. They are only disrupted by very high temperatures and chemical treatments. These bonds form between the cysteine amino acids found within keratin and connect the </a:t>
            </a:r>
            <a:r>
              <a:rPr lang="en-GB" sz="1200" b="0" kern="100" dirty="0" err="1">
                <a:solidFill>
                  <a:srgbClr val="202124"/>
                </a:solidFill>
                <a:effectLst/>
                <a:latin typeface="+mn-lt"/>
                <a:ea typeface="Calibri" panose="020F0502020204030204" pitchFamily="34" charset="0"/>
                <a:cs typeface="Arial" panose="020B0604020202020204" pitchFamily="34" charset="0"/>
              </a:rPr>
              <a:t>fibers</a:t>
            </a:r>
            <a:r>
              <a:rPr lang="en-GB" sz="1200" b="0" kern="100" dirty="0">
                <a:solidFill>
                  <a:srgbClr val="202124"/>
                </a:solidFill>
                <a:effectLst/>
                <a:latin typeface="+mn-lt"/>
                <a:ea typeface="Calibri" panose="020F0502020204030204" pitchFamily="34" charset="0"/>
                <a:cs typeface="Arial" panose="020B0604020202020204" pitchFamily="34" charset="0"/>
              </a:rPr>
              <a:t> together to form protofibrils, the structure of the hair. </a:t>
            </a:r>
          </a:p>
          <a:p>
            <a:endParaRPr lang="en-GB" sz="1200" b="0" kern="100" dirty="0">
              <a:solidFill>
                <a:srgbClr val="202124"/>
              </a:solidFill>
              <a:effectLst/>
              <a:latin typeface="+mn-lt"/>
              <a:ea typeface="Calibri" panose="020F0502020204030204" pitchFamily="34" charset="0"/>
              <a:cs typeface="Arial" panose="020B0604020202020204" pitchFamily="34" charset="0"/>
            </a:endParaRPr>
          </a:p>
          <a:p>
            <a:r>
              <a:rPr lang="en-GB" sz="1400" b="0" kern="100" dirty="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Salt Bridges</a:t>
            </a:r>
            <a:r>
              <a:rPr lang="en-GB" sz="1000" b="0" kern="100" dirty="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 </a:t>
            </a:r>
          </a:p>
          <a:p>
            <a:r>
              <a:rPr lang="en-GB" sz="1000" b="0" kern="100" dirty="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 </a:t>
            </a:r>
            <a:r>
              <a:rPr lang="en-GB" sz="1200" b="0" kern="100" dirty="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These are weak, temporary bonds that can be broken and reset during styling. They can be broken by high pH, water and heat during styling, as well as chemical treatments. </a:t>
            </a:r>
            <a:endParaRPr lang="en-GB" sz="1200" b="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b="0" kern="100" dirty="0">
              <a:effectLst/>
              <a:latin typeface="+mn-lt"/>
              <a:ea typeface="Calibri" panose="020F0502020204030204" pitchFamily="34" charset="0"/>
              <a:cs typeface="Times New Roman" panose="02020603050405020304" pitchFamily="18" charset="0"/>
            </a:endParaRPr>
          </a:p>
          <a:p>
            <a:pPr lvl="0"/>
            <a:r>
              <a:rPr lang="en-GB" sz="1400" b="0" kern="100" dirty="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Hydrogen bonds </a:t>
            </a:r>
            <a:br>
              <a:rPr lang="en-GB" sz="1000" b="0" kern="100" dirty="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br>
            <a:r>
              <a:rPr lang="en-GB" sz="1000" b="0" kern="100" dirty="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 </a:t>
            </a:r>
            <a:r>
              <a:rPr lang="en-GB" sz="1200" b="0" kern="100" dirty="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These are also temporary bonds but are naturally weaker than both the disulphide bonds and salt bridges. They can be easily broken by water and/or heat and reset during styling, making it easier to style hair temporarily. </a:t>
            </a:r>
          </a:p>
          <a:p>
            <a:pPr lvl="0"/>
            <a:endParaRPr lang="en-GB" sz="12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8F5AED-22E6-5C49-B21E-606922C4C2C5}" type="slidenum">
              <a:rPr lang="en-US" smtClean="0"/>
              <a:t>6</a:t>
            </a:fld>
            <a:endParaRPr lang="en-US"/>
          </a:p>
        </p:txBody>
      </p:sp>
    </p:spTree>
    <p:extLst>
      <p:ext uri="{BB962C8B-B14F-4D97-AF65-F5344CB8AC3E}">
        <p14:creationId xmlns:p14="http://schemas.microsoft.com/office/powerpoint/2010/main" val="309558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dirty="0"/>
              <a:t>Cuticle </a:t>
            </a:r>
          </a:p>
          <a:p>
            <a:pPr marL="0" indent="0">
              <a:buFont typeface="Arial" panose="020B0604020202020204" pitchFamily="34" charset="0"/>
              <a:buNone/>
            </a:pPr>
            <a:r>
              <a:rPr lang="en-US" sz="2000" kern="100" dirty="0">
                <a:effectLst/>
                <a:latin typeface="Dyson Futura Book" panose="020B0503030204020306" pitchFamily="34" charset="0"/>
                <a:ea typeface="Calibri" panose="020F0502020204030204" pitchFamily="34" charset="0"/>
                <a:cs typeface="Times New Roman" panose="02020603050405020304" pitchFamily="18" charset="0"/>
              </a:rPr>
              <a:t>— </a:t>
            </a: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The outer layer of hair, known as the </a:t>
            </a:r>
            <a:r>
              <a:rPr lang="en-GB" sz="1200" b="0" kern="100" dirty="0">
                <a:effectLst/>
                <a:latin typeface="Dyson Futura Book" panose="020B0503030204020306" pitchFamily="34" charset="0"/>
                <a:ea typeface="Calibri" panose="020F0502020204030204" pitchFamily="34" charset="0"/>
                <a:cs typeface="Times New Roman" panose="02020603050405020304" pitchFamily="18" charset="0"/>
              </a:rPr>
              <a:t>cuticle</a:t>
            </a: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is made up of overlapping transparent cells that protect hair from damage and reflect light to make the hair shiny. </a:t>
            </a:r>
          </a:p>
          <a:p>
            <a:pPr marL="0" indent="0">
              <a:buFont typeface="Arial" panose="020B0604020202020204" pitchFamily="34" charset="0"/>
              <a:buNone/>
            </a:pP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When first grown, cuticles lay flat and are tightly bound together. </a:t>
            </a:r>
          </a:p>
          <a:p>
            <a:pPr marL="0" indent="0">
              <a:buFont typeface="Arial" panose="020B0604020202020204" pitchFamily="34" charset="0"/>
              <a:buNone/>
            </a:pP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The cuticle doesn’t absorb water evenly which often distorts the hair, making it rough in texture and increasing strand friction. </a:t>
            </a:r>
          </a:p>
          <a:p>
            <a:pPr marL="0" indent="0">
              <a:buFont typeface="Arial" panose="020B0604020202020204" pitchFamily="34" charset="0"/>
              <a:buNone/>
            </a:pP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Water on the surface of the hair also causes strands to stick together weakly, increasing tangling and damage to the hair when brushed, combed or styled.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a:p>
            <a:pPr marL="0" indent="0">
              <a:buFont typeface="Arial" panose="020B0604020202020204" pitchFamily="34" charset="0"/>
              <a:buNone/>
            </a:pPr>
            <a:r>
              <a:rPr lang="en-US" sz="2000" dirty="0"/>
              <a:t>Cortex </a:t>
            </a:r>
          </a:p>
          <a:p>
            <a:pPr marL="0" indent="0">
              <a:buFont typeface="Arial" panose="020B0604020202020204" pitchFamily="34" charset="0"/>
              <a:buNone/>
            </a:pPr>
            <a:r>
              <a:rPr lang="en-US" sz="2000" kern="100" dirty="0">
                <a:effectLst/>
                <a:latin typeface="Dyson Futura Book" panose="020B0503030204020306" pitchFamily="34" charset="0"/>
                <a:ea typeface="Calibri" panose="020F0502020204030204" pitchFamily="34" charset="0"/>
                <a:cs typeface="Times New Roman" panose="02020603050405020304" pitchFamily="18" charset="0"/>
              </a:rPr>
              <a:t>— </a:t>
            </a: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The </a:t>
            </a:r>
            <a:r>
              <a:rPr lang="en-GB" sz="1200" kern="100" dirty="0" err="1">
                <a:effectLst/>
                <a:latin typeface="Dyson Futura Book" panose="020B0503030204020306" pitchFamily="34" charset="0"/>
                <a:ea typeface="Calibri" panose="020F0502020204030204" pitchFamily="34" charset="0"/>
                <a:cs typeface="Times New Roman" panose="02020603050405020304" pitchFamily="18" charset="0"/>
              </a:rPr>
              <a:t>center</a:t>
            </a: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of the hair strand, known as the </a:t>
            </a:r>
            <a:r>
              <a:rPr lang="en-GB" sz="1200" b="0" kern="100" dirty="0">
                <a:effectLst/>
                <a:latin typeface="Dyson Futura Book" panose="020B0503030204020306" pitchFamily="34" charset="0"/>
                <a:ea typeface="Calibri" panose="020F0502020204030204" pitchFamily="34" charset="0"/>
                <a:cs typeface="Times New Roman" panose="02020603050405020304" pitchFamily="18" charset="0"/>
              </a:rPr>
              <a:t>cortex</a:t>
            </a: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is made up of long, thin cortical cells containing </a:t>
            </a:r>
            <a:r>
              <a:rPr lang="en-GB" sz="1200" kern="100" dirty="0">
                <a:solidFill>
                  <a:srgbClr val="000000"/>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α-keratin. </a:t>
            </a:r>
          </a:p>
          <a:p>
            <a:pPr marL="0" indent="0">
              <a:buFont typeface="Arial" panose="020B0604020202020204" pitchFamily="34" charset="0"/>
              <a:buNone/>
            </a:pPr>
            <a:r>
              <a:rPr lang="en-GB" sz="1200" kern="100" dirty="0">
                <a:solidFill>
                  <a:srgbClr val="000000"/>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 These structures give hair its strength, elasticity and contain melanin pigments which give hair its colour. </a:t>
            </a:r>
          </a:p>
          <a:p>
            <a:pPr marL="0" indent="0">
              <a:buFont typeface="Arial" panose="020B0604020202020204" pitchFamily="34" charset="0"/>
              <a:buNone/>
            </a:pPr>
            <a:r>
              <a:rPr lang="en-GB" sz="1200" kern="100" dirty="0">
                <a:solidFill>
                  <a:srgbClr val="000000"/>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 </a:t>
            </a:r>
            <a:r>
              <a:rPr lang="en-GB" sz="1200" kern="100" dirty="0">
                <a:solidFill>
                  <a:srgbClr val="202124"/>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Within the cortex, water can cause hair to swell in diameter by an average of over 10%. </a:t>
            </a:r>
          </a:p>
          <a:p>
            <a:pPr marL="0" indent="0">
              <a:buFont typeface="Arial" panose="020B0604020202020204" pitchFamily="34" charset="0"/>
              <a:buNone/>
            </a:pPr>
            <a:r>
              <a:rPr lang="en-GB" sz="1200" kern="100" dirty="0">
                <a:solidFill>
                  <a:srgbClr val="202124"/>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 This can cause breakages in the hydrogen bonds which hold the structure of hair together, weakening it by over </a:t>
            </a:r>
            <a:r>
              <a:rPr lang="en-GB" sz="1200" kern="100" dirty="0">
                <a:solidFill>
                  <a:srgbClr val="000000"/>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40%, subject to the hair type. </a:t>
            </a:r>
          </a:p>
          <a:p>
            <a:pPr marL="0" indent="0">
              <a:buFont typeface="Arial" panose="020B0604020202020204" pitchFamily="34" charset="0"/>
              <a:buNone/>
            </a:pPr>
            <a:r>
              <a:rPr lang="en-GB" sz="1200" kern="100" dirty="0">
                <a:solidFill>
                  <a:srgbClr val="000000"/>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 This can make it easier to permanently damage hair, either by making it thinner or snapping the strands while brushing, combing or styling. </a:t>
            </a:r>
          </a:p>
          <a:p>
            <a:pPr marL="0" indent="0">
              <a:buFont typeface="Arial" panose="020B0604020202020204" pitchFamily="34" charset="0"/>
              <a:buNone/>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28F5AED-22E6-5C49-B21E-606922C4C2C5}" type="slidenum">
              <a:rPr lang="en-US" smtClean="0"/>
              <a:t>7</a:t>
            </a:fld>
            <a:endParaRPr lang="en-US"/>
          </a:p>
        </p:txBody>
      </p:sp>
    </p:spTree>
    <p:extLst>
      <p:ext uri="{BB962C8B-B14F-4D97-AF65-F5344CB8AC3E}">
        <p14:creationId xmlns:p14="http://schemas.microsoft.com/office/powerpoint/2010/main" val="299125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Hair naturally has a slightly off-white </a:t>
            </a:r>
            <a:r>
              <a:rPr lang="en-GB" sz="1200" kern="100" dirty="0" err="1">
                <a:effectLst/>
                <a:latin typeface="Dyson Futura Book" panose="020B0503030204020306" pitchFamily="34" charset="0"/>
                <a:ea typeface="Calibri" panose="020F0502020204030204" pitchFamily="34" charset="0"/>
                <a:cs typeface="Times New Roman" panose="02020603050405020304" pitchFamily="18" charset="0"/>
              </a:rPr>
              <a:t>color</a:t>
            </a: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The presence or absence of melanin granules dictate the final </a:t>
            </a:r>
            <a:r>
              <a:rPr lang="en-GB" sz="1200" kern="100" dirty="0" err="1">
                <a:effectLst/>
                <a:latin typeface="Dyson Futura Book" panose="020B0503030204020306" pitchFamily="34" charset="0"/>
                <a:ea typeface="Calibri" panose="020F0502020204030204" pitchFamily="34" charset="0"/>
                <a:cs typeface="Times New Roman" panose="02020603050405020304" pitchFamily="18" charset="0"/>
              </a:rPr>
              <a:t>color</a:t>
            </a: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of hair. </a:t>
            </a:r>
          </a:p>
          <a:p>
            <a:pPr>
              <a:buFont typeface="Arial" panose="020B0604020202020204" pitchFamily="34" charset="0"/>
              <a:buNone/>
            </a:pP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An abundance of one type of melanin, called eumelanin, gives people black or brown </a:t>
            </a:r>
            <a:r>
              <a:rPr lang="en-GB" sz="1200" kern="100" dirty="0" err="1">
                <a:effectLst/>
                <a:latin typeface="Dyson Futura Book" panose="020B0503030204020306" pitchFamily="34" charset="0"/>
                <a:ea typeface="Calibri" panose="020F0502020204030204" pitchFamily="34" charset="0"/>
                <a:cs typeface="Times New Roman" panose="02020603050405020304" pitchFamily="18" charset="0"/>
              </a:rPr>
              <a:t>colored</a:t>
            </a: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hair. </a:t>
            </a:r>
          </a:p>
          <a:p>
            <a:pPr>
              <a:buFont typeface="Arial" panose="020B0604020202020204" pitchFamily="34" charset="0"/>
              <a:buNone/>
            </a:pP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An abundance of another pigment, called pheomelanin, gives people red </a:t>
            </a:r>
            <a:r>
              <a:rPr lang="en-GB" sz="1200" kern="100" dirty="0" err="1">
                <a:effectLst/>
                <a:latin typeface="Dyson Futura Book" panose="020B0503030204020306" pitchFamily="34" charset="0"/>
                <a:ea typeface="Calibri" panose="020F0502020204030204" pitchFamily="34" charset="0"/>
                <a:cs typeface="Times New Roman" panose="02020603050405020304" pitchFamily="18" charset="0"/>
              </a:rPr>
              <a:t>colored</a:t>
            </a: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hair. </a:t>
            </a:r>
          </a:p>
          <a:p>
            <a:pPr>
              <a:buFont typeface="Arial" panose="020B0604020202020204" pitchFamily="34" charset="0"/>
              <a:buNone/>
            </a:pP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The amount and type of melanin you have is determined by your genetics. This gene in humans is referred to as MC1R. </a:t>
            </a:r>
          </a:p>
          <a:p>
            <a:pPr>
              <a:buFont typeface="Arial" panose="020B0604020202020204" pitchFamily="34" charset="0"/>
              <a:buNone/>
            </a:pP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This will provide instructions for making a protein called the melanocortin 1 receptor, which is involved in the pathway that produces melanin.</a:t>
            </a:r>
          </a:p>
          <a:p>
            <a:pPr>
              <a:buFont typeface="Arial" panose="020B0604020202020204" pitchFamily="34" charset="0"/>
              <a:buNone/>
            </a:pP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Therefore, your hair </a:t>
            </a:r>
            <a:r>
              <a:rPr lang="en-GB" sz="1200" kern="100" dirty="0" err="1">
                <a:effectLst/>
                <a:latin typeface="Dyson Futura Book" panose="020B0503030204020306" pitchFamily="34" charset="0"/>
                <a:ea typeface="Calibri" panose="020F0502020204030204" pitchFamily="34" charset="0"/>
                <a:cs typeface="Times New Roman" panose="02020603050405020304" pitchFamily="18" charset="0"/>
              </a:rPr>
              <a:t>color</a:t>
            </a: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will be formed through the dominant gene you’ve inherited from your parents. </a:t>
            </a:r>
          </a:p>
          <a:p>
            <a:pPr>
              <a:buFont typeface="Arial" panose="020B0604020202020204" pitchFamily="34" charset="0"/>
              <a:buNone/>
            </a:pP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Often, the brown hair genes dominates over blonde, red and other hair </a:t>
            </a:r>
            <a:r>
              <a:rPr lang="en-GB" sz="1200" kern="100" dirty="0" err="1">
                <a:effectLst/>
                <a:latin typeface="Dyson Futura Book" panose="020B0503030204020306" pitchFamily="34" charset="0"/>
                <a:ea typeface="Calibri" panose="020F0502020204030204" pitchFamily="34" charset="0"/>
                <a:cs typeface="Times New Roman" panose="02020603050405020304" pitchFamily="18" charset="0"/>
              </a:rPr>
              <a:t>colors</a:t>
            </a:r>
            <a:r>
              <a:rPr lang="en-GB" sz="1200" kern="100" dirty="0">
                <a:effectLst/>
                <a:latin typeface="Dyson Futura Book" panose="020B0503030204020306" pitchFamily="34" charset="0"/>
                <a:ea typeface="Calibri" panose="020F0502020204030204" pitchFamily="34" charset="0"/>
                <a:cs typeface="Times New Roman" panose="02020603050405020304" pitchFamily="18" charset="0"/>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8F5AED-22E6-5C49-B21E-606922C4C2C5}" type="slidenum">
              <a:rPr lang="en-US" smtClean="0"/>
              <a:t>8</a:t>
            </a:fld>
            <a:endParaRPr lang="en-US"/>
          </a:p>
        </p:txBody>
      </p:sp>
    </p:spTree>
    <p:extLst>
      <p:ext uri="{BB962C8B-B14F-4D97-AF65-F5344CB8AC3E}">
        <p14:creationId xmlns:p14="http://schemas.microsoft.com/office/powerpoint/2010/main" val="1925465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solidFill>
          <a:srgbClr val="5B3D68"/>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EFB8084B-3A2C-1B4B-83DD-D6E034CFE3D8}"/>
              </a:ext>
            </a:extLst>
          </p:cNvPr>
          <p:cNvSpPr>
            <a:spLocks noGrp="1"/>
          </p:cNvSpPr>
          <p:nvPr>
            <p:ph type="body" sz="quarter" idx="18" hasCustomPrompt="1"/>
          </p:nvPr>
        </p:nvSpPr>
        <p:spPr>
          <a:xfrm>
            <a:off x="319087" y="2670174"/>
            <a:ext cx="11679236" cy="4302126"/>
          </a:xfrm>
          <a:prstGeom prst="rect">
            <a:avLst/>
          </a:prstGeom>
          <a:noFill/>
          <a:ln>
            <a:noFill/>
          </a:ln>
        </p:spPr>
        <p:txBody>
          <a:bodyPr lIns="0" tIns="0" rIns="0" bIns="0"/>
          <a:lstStyle>
            <a:lvl1pPr marL="0" indent="0">
              <a:spcBef>
                <a:spcPts val="0"/>
              </a:spcBef>
              <a:buNone/>
              <a:defRPr sz="5700" b="0" i="0">
                <a:solidFill>
                  <a:schemeClr val="accent3"/>
                </a:solidFill>
                <a:latin typeface="Dyson Futura Medium" panose="020B0503030204020306" pitchFamily="34" charset="0"/>
                <a:ea typeface="Dyson Futura Medium" panose="020B0503030204020306" pitchFamily="34" charset="0"/>
              </a:defRPr>
            </a:lvl1pPr>
            <a:lvl2pPr marL="0" indent="0">
              <a:spcBef>
                <a:spcPts val="0"/>
              </a:spcBef>
              <a:buNone/>
              <a:defRPr sz="5700" b="0" i="0">
                <a:solidFill>
                  <a:schemeClr val="accent6">
                    <a:alpha val="50000"/>
                  </a:schemeClr>
                </a:solidFill>
                <a:latin typeface="Dyson Futura Medium" panose="020B0503030204020306" pitchFamily="34" charset="0"/>
                <a:ea typeface="Dyson Futura Medium" panose="020B0503030204020306" pitchFamily="34" charset="0"/>
              </a:defRPr>
            </a:lvl2pPr>
            <a:lvl3pPr marL="0" indent="0">
              <a:spcBef>
                <a:spcPts val="2000"/>
              </a:spcBef>
              <a:buNone/>
              <a:defRPr sz="3000" b="0" i="0">
                <a:solidFill>
                  <a:schemeClr val="accent3"/>
                </a:solidFill>
                <a:latin typeface="Dyson Futura Medium" panose="020B0503030204020306" pitchFamily="34" charset="0"/>
                <a:ea typeface="Dyson Futura Medium" panose="020B0503030204020306" pitchFamily="34" charset="0"/>
              </a:defRPr>
            </a:lvl3pPr>
            <a:lvl4pPr marL="0" indent="0">
              <a:spcBef>
                <a:spcPts val="2000"/>
              </a:spcBef>
              <a:buNone/>
              <a:defRPr sz="3000" b="0" i="0">
                <a:solidFill>
                  <a:schemeClr val="bg1"/>
                </a:solidFill>
                <a:latin typeface="Dyson Futura Medium" panose="020B0503030204020306" pitchFamily="34" charset="0"/>
                <a:ea typeface="Dyson Futura Medium" panose="020B0503030204020306" pitchFamily="34" charset="0"/>
              </a:defRPr>
            </a:lvl4pPr>
            <a:lvl5pPr marL="0" indent="0">
              <a:spcBef>
                <a:spcPts val="2000"/>
              </a:spcBef>
              <a:buNone/>
              <a:defRPr sz="3000" b="0" i="0">
                <a:solidFill>
                  <a:schemeClr val="bg1"/>
                </a:solidFill>
                <a:latin typeface="Dyson Futura Medium" panose="020B0503030204020306" pitchFamily="34" charset="0"/>
                <a:ea typeface="Dyson Futura Medium" panose="020B0503030204020306" pitchFamily="34" charset="0"/>
              </a:defRPr>
            </a:lvl5pPr>
            <a:lvl6pPr marL="0" indent="0">
              <a:spcBef>
                <a:spcPts val="2000"/>
              </a:spcBef>
              <a:buNone/>
              <a:defRPr sz="3000" b="0" i="0">
                <a:solidFill>
                  <a:schemeClr val="bg1"/>
                </a:solidFill>
                <a:latin typeface="Dyson Futura Medium" panose="020B0503030204020306" pitchFamily="34" charset="0"/>
                <a:ea typeface="Dyson Futura Medium" panose="020B0503030204020306" pitchFamily="34" charset="0"/>
              </a:defRPr>
            </a:lvl6pPr>
            <a:lvl7pPr marL="0" indent="0">
              <a:spcBef>
                <a:spcPts val="2000"/>
              </a:spcBef>
              <a:buNone/>
              <a:defRPr sz="3000" b="0" i="0">
                <a:solidFill>
                  <a:schemeClr val="bg1"/>
                </a:solidFill>
                <a:latin typeface="Dyson Futura Medium" panose="020B0503030204020306" pitchFamily="34" charset="0"/>
                <a:ea typeface="Dyson Futura Medium" panose="020B0503030204020306" pitchFamily="34" charset="0"/>
              </a:defRPr>
            </a:lvl7pPr>
            <a:lvl8pPr marL="0" indent="0">
              <a:spcBef>
                <a:spcPts val="2000"/>
              </a:spcBef>
              <a:buNone/>
              <a:defRPr sz="3000" b="0" i="0">
                <a:solidFill>
                  <a:schemeClr val="bg1"/>
                </a:solidFill>
                <a:latin typeface="Dyson Futura Medium" panose="020B0503030204020306" pitchFamily="34" charset="0"/>
                <a:ea typeface="Dyson Futura Medium" panose="020B0503030204020306" pitchFamily="34" charset="0"/>
              </a:defRPr>
            </a:lvl8pPr>
            <a:lvl9pPr marL="0" indent="0">
              <a:spcBef>
                <a:spcPts val="2000"/>
              </a:spcBef>
              <a:buNone/>
              <a:defRPr sz="3000" b="0" i="0">
                <a:solidFill>
                  <a:schemeClr val="bg1"/>
                </a:solidFill>
                <a:latin typeface="Dyson Futura Medium" panose="020B0503030204020306" pitchFamily="34" charset="0"/>
                <a:ea typeface="Dyson Futura Medium" panose="020B0503030204020306" pitchFamily="34" charset="0"/>
              </a:defRPr>
            </a:lvl9pPr>
          </a:lstStyle>
          <a:p>
            <a:pPr lvl="0"/>
            <a:r>
              <a:rPr lang="en-GB"/>
              <a:t>Presentation title</a:t>
            </a:r>
          </a:p>
          <a:p>
            <a:pPr lvl="1"/>
            <a:r>
              <a:rPr lang="en-GB"/>
              <a:t>Presentation subtitle</a:t>
            </a:r>
          </a:p>
          <a:p>
            <a:pPr lvl="2"/>
            <a:r>
              <a:rPr lang="en-GB"/>
              <a:t>Author name and job title</a:t>
            </a:r>
          </a:p>
        </p:txBody>
      </p:sp>
      <p:pic>
        <p:nvPicPr>
          <p:cNvPr id="8" name="Picture 7" descr="A black background with white text&#10;&#10;Description automatically generated">
            <a:extLst>
              <a:ext uri="{FF2B5EF4-FFF2-40B4-BE49-F238E27FC236}">
                <a16:creationId xmlns:a16="http://schemas.microsoft.com/office/drawing/2014/main" id="{B7FC8697-51BB-C060-4CB1-7250F1CC55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087" y="7674890"/>
            <a:ext cx="2333497" cy="1150021"/>
          </a:xfrm>
          <a:prstGeom prst="rect">
            <a:avLst/>
          </a:prstGeom>
        </p:spPr>
      </p:pic>
    </p:spTree>
    <p:extLst>
      <p:ext uri="{BB962C8B-B14F-4D97-AF65-F5344CB8AC3E}">
        <p14:creationId xmlns:p14="http://schemas.microsoft.com/office/powerpoint/2010/main" val="48246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053D5EA-B6D3-4C47-8326-B5769207AD2A}"/>
              </a:ext>
            </a:extLst>
          </p:cNvPr>
          <p:cNvSpPr>
            <a:spLocks noGrp="1"/>
          </p:cNvSpPr>
          <p:nvPr>
            <p:ph type="body" sz="quarter" idx="23" hasCustomPrompt="1"/>
          </p:nvPr>
        </p:nvSpPr>
        <p:spPr>
          <a:xfrm>
            <a:off x="319087" y="323850"/>
            <a:ext cx="7754937" cy="756793"/>
          </a:xfrm>
          <a:prstGeom prst="rect">
            <a:avLst/>
          </a:prstGeom>
        </p:spPr>
        <p:txBody>
          <a:bodyPr lIns="0" tIns="36000" bIns="0"/>
          <a:lstStyle>
            <a:lvl1pPr marL="0" indent="0">
              <a:spcBef>
                <a:spcPts val="0"/>
              </a:spcBef>
              <a:buNone/>
              <a:defRPr sz="2100" b="0" i="0">
                <a:solidFill>
                  <a:schemeClr val="accent4"/>
                </a:solidFill>
                <a:latin typeface="Dyson Futura Medium" panose="020B0503030204020306" pitchFamily="34" charset="0"/>
                <a:ea typeface="Dyson Futura Medium" panose="020B0503030204020306" pitchFamily="34" charset="0"/>
              </a:defRPr>
            </a:lvl1pPr>
            <a:lvl2pPr marL="0" indent="0">
              <a:spcBef>
                <a:spcPts val="0"/>
              </a:spcBef>
              <a:buNone/>
              <a:defRPr sz="2100" b="0" i="0">
                <a:solidFill>
                  <a:schemeClr val="bg2"/>
                </a:solidFill>
                <a:latin typeface="Dyson Futura Medium" panose="020B0503030204020306" pitchFamily="34" charset="0"/>
                <a:ea typeface="Dyson Futura Medium" panose="020B0503030204020306" pitchFamily="34" charset="0"/>
              </a:defRPr>
            </a:lvl2pPr>
          </a:lstStyle>
          <a:p>
            <a:pPr lvl="0"/>
            <a:r>
              <a:rPr lang="en-US"/>
              <a:t>Heading</a:t>
            </a:r>
          </a:p>
          <a:p>
            <a:pPr lvl="1"/>
            <a:r>
              <a:rPr lang="en-US"/>
              <a:t>Subheading</a:t>
            </a:r>
          </a:p>
        </p:txBody>
      </p:sp>
    </p:spTree>
    <p:extLst>
      <p:ext uri="{BB962C8B-B14F-4D97-AF65-F5344CB8AC3E}">
        <p14:creationId xmlns:p14="http://schemas.microsoft.com/office/powerpoint/2010/main" val="4334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CC72E8-60CD-F8DD-C979-7937DD09AF7B}"/>
              </a:ext>
            </a:extLst>
          </p:cNvPr>
          <p:cNvPicPr>
            <a:picLocks noChangeAspect="1"/>
          </p:cNvPicPr>
          <p:nvPr userDrawn="1"/>
        </p:nvPicPr>
        <p:blipFill>
          <a:blip r:embed="rId2"/>
          <a:stretch>
            <a:fillRect/>
          </a:stretch>
        </p:blipFill>
        <p:spPr>
          <a:xfrm>
            <a:off x="794" y="0"/>
            <a:ext cx="16256794" cy="9144447"/>
          </a:xfrm>
          <a:prstGeom prst="rect">
            <a:avLst/>
          </a:prstGeom>
        </p:spPr>
      </p:pic>
    </p:spTree>
    <p:extLst>
      <p:ext uri="{BB962C8B-B14F-4D97-AF65-F5344CB8AC3E}">
        <p14:creationId xmlns:p14="http://schemas.microsoft.com/office/powerpoint/2010/main" val="222069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94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229104-9C6F-2A4F-88F0-1FAE7A94F104}"/>
              </a:ext>
            </a:extLst>
          </p:cNvPr>
          <p:cNvSpPr txBox="1"/>
          <p:nvPr/>
        </p:nvSpPr>
        <p:spPr>
          <a:xfrm>
            <a:off x="14736262" y="406653"/>
            <a:ext cx="1195888" cy="138499"/>
          </a:xfrm>
          <a:prstGeom prst="rect">
            <a:avLst/>
          </a:prstGeom>
          <a:noFill/>
        </p:spPr>
        <p:txBody>
          <a:bodyPr wrap="square" lIns="0" tIns="0" rIns="0" bIns="0" rtlCol="0">
            <a:spAutoFit/>
          </a:bodyPr>
          <a:lstStyle/>
          <a:p>
            <a:pPr algn="r"/>
            <a:fld id="{461BC95A-030E-064B-821E-9CCD84902BD7}" type="slidenum">
              <a:rPr lang="en-US" sz="900" b="0" i="0" smtClean="0">
                <a:solidFill>
                  <a:schemeClr val="accent4"/>
                </a:solidFill>
                <a:latin typeface="Dyson Futura Medium" panose="020B0503030204020306" pitchFamily="34" charset="0"/>
                <a:ea typeface="Dyson Futura Medium" panose="020B0503030204020306" pitchFamily="34" charset="0"/>
                <a:cs typeface="Futura BT for Dyson Md" charset="0"/>
              </a:rPr>
              <a:pPr algn="r"/>
              <a:t>‹#›</a:t>
            </a:fld>
            <a:endParaRPr lang="en-US" sz="900" b="0" i="0">
              <a:solidFill>
                <a:schemeClr val="accent4"/>
              </a:solidFill>
              <a:latin typeface="Dyson Futura Medium" panose="020B0503030204020306" pitchFamily="34" charset="0"/>
              <a:ea typeface="Dyson Futura Medium" panose="020B0503030204020306" pitchFamily="34" charset="0"/>
              <a:cs typeface="Futura BT for Dyson Md" charset="0"/>
            </a:endParaRPr>
          </a:p>
        </p:txBody>
      </p:sp>
      <p:cxnSp>
        <p:nvCxnSpPr>
          <p:cNvPr id="13" name="Straight Connector 12">
            <a:extLst>
              <a:ext uri="{FF2B5EF4-FFF2-40B4-BE49-F238E27FC236}">
                <a16:creationId xmlns:a16="http://schemas.microsoft.com/office/drawing/2014/main" id="{E3EE436A-C0F1-9B46-A7A7-5A2EAED05BDB}"/>
              </a:ext>
            </a:extLst>
          </p:cNvPr>
          <p:cNvCxnSpPr/>
          <p:nvPr/>
        </p:nvCxnSpPr>
        <p:spPr>
          <a:xfrm>
            <a:off x="8177213" y="319088"/>
            <a:ext cx="382428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FBAC66-BF9B-EF41-AFCB-EE2F810F365A}"/>
              </a:ext>
            </a:extLst>
          </p:cNvPr>
          <p:cNvCxnSpPr/>
          <p:nvPr/>
        </p:nvCxnSpPr>
        <p:spPr>
          <a:xfrm>
            <a:off x="12112625" y="319088"/>
            <a:ext cx="381952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8A2109-7206-CD4D-B5ED-358BE63C5061}"/>
              </a:ext>
            </a:extLst>
          </p:cNvPr>
          <p:cNvSpPr txBox="1"/>
          <p:nvPr/>
        </p:nvSpPr>
        <p:spPr>
          <a:xfrm>
            <a:off x="8180388" y="406653"/>
            <a:ext cx="3821112" cy="275396"/>
          </a:xfrm>
          <a:prstGeom prst="rect">
            <a:avLst/>
          </a:prstGeom>
          <a:noFill/>
        </p:spPr>
        <p:txBody>
          <a:bodyPr wrap="square" lIns="0" tIns="0" rIns="0" bIns="0" rtlCol="0">
            <a:spAutoFit/>
          </a:bodyPr>
          <a:lstStyle/>
          <a:p>
            <a:pPr marL="0" marR="0" indent="0" algn="l" defTabSz="1625430" rtl="0" eaLnBrk="1" fontAlgn="auto" latinLnBrk="0" hangingPunct="1">
              <a:lnSpc>
                <a:spcPts val="1050"/>
              </a:lnSpc>
              <a:spcBef>
                <a:spcPts val="0"/>
              </a:spcBef>
              <a:spcAft>
                <a:spcPts val="0"/>
              </a:spcAft>
              <a:buClrTx/>
              <a:buSzTx/>
              <a:buFontTx/>
              <a:buNone/>
              <a:tabLst/>
              <a:defRPr/>
            </a:pPr>
            <a:r>
              <a:rPr lang="en-US" sz="900" b="0" i="0" baseline="0">
                <a:solidFill>
                  <a:schemeClr val="accent4"/>
                </a:solidFill>
                <a:latin typeface="Dyson Futura Medium" panose="020B0503030204020306" pitchFamily="34" charset="0"/>
                <a:ea typeface="Dyson Futura Medium" panose="020B0503030204020306" pitchFamily="34" charset="0"/>
                <a:cs typeface="Futura BT for Dyson Md" charset="0"/>
              </a:rPr>
              <a:t>Engineering solutions: Hair science </a:t>
            </a:r>
          </a:p>
          <a:p>
            <a:pPr marL="0" marR="0" indent="0" algn="l" defTabSz="1625430" rtl="0" eaLnBrk="1" fontAlgn="auto" latinLnBrk="0" hangingPunct="1">
              <a:lnSpc>
                <a:spcPts val="1050"/>
              </a:lnSpc>
              <a:spcBef>
                <a:spcPts val="0"/>
              </a:spcBef>
              <a:spcAft>
                <a:spcPts val="0"/>
              </a:spcAft>
              <a:buClrTx/>
              <a:buSzTx/>
              <a:buFontTx/>
              <a:buNone/>
              <a:tabLst/>
              <a:defRPr/>
            </a:pPr>
            <a:r>
              <a:rPr lang="en-US" sz="900" b="0" i="0" baseline="0">
                <a:solidFill>
                  <a:schemeClr val="accent4"/>
                </a:solidFill>
                <a:latin typeface="Dyson Futura Medium" panose="020B0503030204020306" pitchFamily="34" charset="0"/>
                <a:ea typeface="Dyson Futura Medium" panose="020B0503030204020306" pitchFamily="34" charset="0"/>
                <a:cs typeface="Futura BT for Dyson Md" charset="0"/>
              </a:rPr>
              <a:t>Lesson 02: Structure, composition and bonds </a:t>
            </a:r>
          </a:p>
        </p:txBody>
      </p:sp>
      <p:cxnSp>
        <p:nvCxnSpPr>
          <p:cNvPr id="16" name="Straight Connector 15">
            <a:extLst>
              <a:ext uri="{FF2B5EF4-FFF2-40B4-BE49-F238E27FC236}">
                <a16:creationId xmlns:a16="http://schemas.microsoft.com/office/drawing/2014/main" id="{788D7B77-0C2F-8D48-9EBC-CB109A15A90E}"/>
              </a:ext>
            </a:extLst>
          </p:cNvPr>
          <p:cNvCxnSpPr/>
          <p:nvPr/>
        </p:nvCxnSpPr>
        <p:spPr>
          <a:xfrm>
            <a:off x="319088" y="319088"/>
            <a:ext cx="77549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F0D4515-A96A-724B-BF4E-9E14CF890B2C}"/>
              </a:ext>
            </a:extLst>
          </p:cNvPr>
          <p:cNvSpPr txBox="1"/>
          <p:nvPr/>
        </p:nvSpPr>
        <p:spPr>
          <a:xfrm>
            <a:off x="12116887" y="406653"/>
            <a:ext cx="2503988" cy="134332"/>
          </a:xfrm>
          <a:prstGeom prst="rect">
            <a:avLst/>
          </a:prstGeom>
          <a:noFill/>
        </p:spPr>
        <p:txBody>
          <a:bodyPr wrap="square" lIns="0" tIns="0" rIns="0" bIns="0" rtlCol="0">
            <a:spAutoFit/>
          </a:bodyPr>
          <a:lstStyle/>
          <a:p>
            <a:pPr>
              <a:lnSpc>
                <a:spcPts val="1050"/>
              </a:lnSpc>
            </a:pPr>
            <a:r>
              <a:rPr lang="en-US" sz="900" b="1" i="0" baseline="0">
                <a:solidFill>
                  <a:schemeClr val="accent4"/>
                </a:solidFill>
                <a:latin typeface="Dyson Futura Heavy" panose="020B0503030204020306" pitchFamily="34" charset="0"/>
                <a:ea typeface="Dyson Futura Heavy" panose="020B0503030204020306" pitchFamily="34" charset="0"/>
                <a:cs typeface="Futura BT for Dyson Hv" charset="0"/>
              </a:rPr>
              <a:t>THE JAMES DYSON FOUNDATION </a:t>
            </a:r>
          </a:p>
        </p:txBody>
      </p:sp>
    </p:spTree>
    <p:extLst>
      <p:ext uri="{BB962C8B-B14F-4D97-AF65-F5344CB8AC3E}">
        <p14:creationId xmlns:p14="http://schemas.microsoft.com/office/powerpoint/2010/main" val="1205138642"/>
      </p:ext>
    </p:extLst>
  </p:cSld>
  <p:clrMap bg1="lt1" tx1="dk1" bg2="lt2" tx2="dk2" accent1="accent1" accent2="accent2" accent3="accent3" accent4="accent4" accent5="accent5" accent6="accent6" hlink="hlink" folHlink="folHlink"/>
  <p:sldLayoutIdLst>
    <p:sldLayoutId id="2147484818" r:id="rId1"/>
    <p:sldLayoutId id="2147484772" r:id="rId2"/>
    <p:sldLayoutId id="2147484820" r:id="rId3"/>
    <p:sldLayoutId id="214748482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625430" rtl="0" eaLnBrk="1" latinLnBrk="0" hangingPunct="1">
        <a:lnSpc>
          <a:spcPts val="1850"/>
        </a:lnSpc>
        <a:spcBef>
          <a:spcPct val="0"/>
        </a:spcBef>
        <a:buNone/>
        <a:defRPr sz="1699" b="0" i="0" kern="1200">
          <a:solidFill>
            <a:schemeClr val="tx1"/>
          </a:solidFill>
          <a:latin typeface="Futura BT Medium"/>
          <a:ea typeface="+mj-ea"/>
          <a:cs typeface="Futura BT Medium"/>
        </a:defRPr>
      </a:lvl1pPr>
    </p:titleStyle>
    <p:bodyStyle>
      <a:lvl1pPr marL="609537" indent="-609537" algn="l" defTabSz="1625430" rtl="0" eaLnBrk="1" latinLnBrk="0" hangingPunct="1">
        <a:spcBef>
          <a:spcPct val="20000"/>
        </a:spcBef>
        <a:buFont typeface="Arial" pitchFamily="34" charset="0"/>
        <a:buChar char="•"/>
        <a:defRPr sz="3555" b="0" i="0" kern="1200">
          <a:solidFill>
            <a:schemeClr val="tx1"/>
          </a:solidFill>
          <a:latin typeface="Futura BT Medium"/>
          <a:ea typeface="+mn-ea"/>
          <a:cs typeface="Futura BT Medium"/>
        </a:defRPr>
      </a:lvl1pPr>
      <a:lvl2pPr marL="1320663" indent="-507946" algn="l" defTabSz="1625430" rtl="0" eaLnBrk="1" latinLnBrk="0" hangingPunct="1">
        <a:spcBef>
          <a:spcPct val="20000"/>
        </a:spcBef>
        <a:buFont typeface="Arial" pitchFamily="34" charset="0"/>
        <a:buChar char="–"/>
        <a:defRPr sz="3200" b="0" i="0" kern="1200">
          <a:solidFill>
            <a:schemeClr val="tx1"/>
          </a:solidFill>
          <a:latin typeface="Futura BT Medium"/>
          <a:ea typeface="+mn-ea"/>
          <a:cs typeface="Futura BT Medium"/>
        </a:defRPr>
      </a:lvl2pPr>
      <a:lvl3pPr marL="2031787" indent="-406358" algn="l" defTabSz="1625430" rtl="0" eaLnBrk="1" latinLnBrk="0" hangingPunct="1">
        <a:spcBef>
          <a:spcPct val="20000"/>
        </a:spcBef>
        <a:buFont typeface="Arial" pitchFamily="34" charset="0"/>
        <a:buChar char="•"/>
        <a:defRPr sz="2843" b="0" i="0" kern="1200">
          <a:solidFill>
            <a:schemeClr val="tx1"/>
          </a:solidFill>
          <a:latin typeface="Futura BT Medium"/>
          <a:ea typeface="+mn-ea"/>
          <a:cs typeface="Futura BT Medium"/>
        </a:defRPr>
      </a:lvl3pPr>
      <a:lvl4pPr marL="2844505"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4pPr>
      <a:lvl5pPr marL="3657219"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5pPr>
      <a:lvl6pPr marL="4469933"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6pPr>
      <a:lvl7pPr marL="528265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7pPr>
      <a:lvl8pPr marL="6095365"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8pPr>
      <a:lvl9pPr marL="690808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9pPr>
    </p:bodyStyle>
    <p:otherStyle>
      <a:defPPr>
        <a:defRPr lang="en-US"/>
      </a:defPPr>
      <a:lvl1pPr marL="0" algn="l" defTabSz="1625430" rtl="0" eaLnBrk="1" latinLnBrk="0" hangingPunct="1">
        <a:defRPr sz="3200" kern="1200">
          <a:solidFill>
            <a:schemeClr val="tx1"/>
          </a:solidFill>
          <a:latin typeface="+mn-lt"/>
          <a:ea typeface="+mn-ea"/>
          <a:cs typeface="+mn-cs"/>
        </a:defRPr>
      </a:lvl1pPr>
      <a:lvl2pPr marL="812715" algn="l" defTabSz="1625430" rtl="0" eaLnBrk="1" latinLnBrk="0" hangingPunct="1">
        <a:defRPr sz="3200" kern="1200">
          <a:solidFill>
            <a:schemeClr val="tx1"/>
          </a:solidFill>
          <a:latin typeface="+mn-lt"/>
          <a:ea typeface="+mn-ea"/>
          <a:cs typeface="+mn-cs"/>
        </a:defRPr>
      </a:lvl2pPr>
      <a:lvl3pPr marL="1625430" algn="l" defTabSz="1625430" rtl="0" eaLnBrk="1" latinLnBrk="0" hangingPunct="1">
        <a:defRPr sz="3200" kern="1200">
          <a:solidFill>
            <a:schemeClr val="tx1"/>
          </a:solidFill>
          <a:latin typeface="+mn-lt"/>
          <a:ea typeface="+mn-ea"/>
          <a:cs typeface="+mn-cs"/>
        </a:defRPr>
      </a:lvl3pPr>
      <a:lvl4pPr marL="2438145" algn="l" defTabSz="1625430" rtl="0" eaLnBrk="1" latinLnBrk="0" hangingPunct="1">
        <a:defRPr sz="3200" kern="1200">
          <a:solidFill>
            <a:schemeClr val="tx1"/>
          </a:solidFill>
          <a:latin typeface="+mn-lt"/>
          <a:ea typeface="+mn-ea"/>
          <a:cs typeface="+mn-cs"/>
        </a:defRPr>
      </a:lvl4pPr>
      <a:lvl5pPr marL="3250862" algn="l" defTabSz="1625430" rtl="0" eaLnBrk="1" latinLnBrk="0" hangingPunct="1">
        <a:defRPr sz="3200" kern="1200">
          <a:solidFill>
            <a:schemeClr val="tx1"/>
          </a:solidFill>
          <a:latin typeface="+mn-lt"/>
          <a:ea typeface="+mn-ea"/>
          <a:cs typeface="+mn-cs"/>
        </a:defRPr>
      </a:lvl5pPr>
      <a:lvl6pPr marL="4063577" algn="l" defTabSz="1625430" rtl="0" eaLnBrk="1" latinLnBrk="0" hangingPunct="1">
        <a:defRPr sz="3200" kern="1200">
          <a:solidFill>
            <a:schemeClr val="tx1"/>
          </a:solidFill>
          <a:latin typeface="+mn-lt"/>
          <a:ea typeface="+mn-ea"/>
          <a:cs typeface="+mn-cs"/>
        </a:defRPr>
      </a:lvl6pPr>
      <a:lvl7pPr marL="4876292" algn="l" defTabSz="1625430" rtl="0" eaLnBrk="1" latinLnBrk="0" hangingPunct="1">
        <a:defRPr sz="3200" kern="1200">
          <a:solidFill>
            <a:schemeClr val="tx1"/>
          </a:solidFill>
          <a:latin typeface="+mn-lt"/>
          <a:ea typeface="+mn-ea"/>
          <a:cs typeface="+mn-cs"/>
        </a:defRPr>
      </a:lvl7pPr>
      <a:lvl8pPr marL="5689007" algn="l" defTabSz="1625430" rtl="0" eaLnBrk="1" latinLnBrk="0" hangingPunct="1">
        <a:defRPr sz="3200" kern="1200">
          <a:solidFill>
            <a:schemeClr val="tx1"/>
          </a:solidFill>
          <a:latin typeface="+mn-lt"/>
          <a:ea typeface="+mn-ea"/>
          <a:cs typeface="+mn-cs"/>
        </a:defRPr>
      </a:lvl8pPr>
      <a:lvl9pPr marL="6501723" algn="l" defTabSz="1625430" rtl="0" eaLnBrk="1" latinLnBrk="0" hangingPunct="1">
        <a:defRPr sz="3200" kern="1200">
          <a:solidFill>
            <a:schemeClr val="tx1"/>
          </a:solidFill>
          <a:latin typeface="+mn-lt"/>
          <a:ea typeface="+mn-ea"/>
          <a:cs typeface="+mn-cs"/>
        </a:defRPr>
      </a:lvl9pPr>
    </p:otherStyle>
  </p:txStyles>
  <p:extLst>
    <p:ext uri="{27BBF7A9-308A-43DC-89C8-2F10F3537804}">
      <p15:sldGuideLst xmlns:p15="http://schemas.microsoft.com/office/powerpoint/2012/main">
        <p15:guide id="34" orient="horz" pos="521">
          <p15:clr>
            <a:srgbClr val="F26B43"/>
          </p15:clr>
        </p15:guide>
        <p15:guide id="35" orient="horz" pos="1752">
          <p15:clr>
            <a:srgbClr val="F26B43"/>
          </p15:clr>
        </p15:guide>
        <p15:guide id="36" orient="horz" pos="2072">
          <p15:clr>
            <a:srgbClr val="F26B43"/>
          </p15:clr>
        </p15:guide>
        <p15:guide id="37" orient="horz" pos="2138">
          <p15:clr>
            <a:srgbClr val="F26B43"/>
          </p15:clr>
        </p15:guide>
        <p15:guide id="38" orient="horz" pos="2456">
          <p15:clr>
            <a:srgbClr val="F26B43"/>
          </p15:clr>
        </p15:guide>
        <p15:guide id="39" orient="horz" pos="2526">
          <p15:clr>
            <a:srgbClr val="F26B43"/>
          </p15:clr>
        </p15:guide>
        <p15:guide id="40" orient="horz" pos="2846">
          <p15:clr>
            <a:srgbClr val="F26B43"/>
          </p15:clr>
        </p15:guide>
        <p15:guide id="41" orient="horz" pos="2912">
          <p15:clr>
            <a:srgbClr val="F26B43"/>
          </p15:clr>
        </p15:guide>
        <p15:guide id="42" orient="horz" pos="3230">
          <p15:clr>
            <a:srgbClr val="F26B43"/>
          </p15:clr>
        </p15:guide>
        <p15:guide id="43" orient="horz" pos="3300">
          <p15:clr>
            <a:srgbClr val="F26B43"/>
          </p15:clr>
        </p15:guide>
        <p15:guide id="44" orient="horz" pos="3620">
          <p15:clr>
            <a:srgbClr val="F26B43"/>
          </p15:clr>
        </p15:guide>
        <p15:guide id="45" orient="horz" pos="3686">
          <p15:clr>
            <a:srgbClr val="F26B43"/>
          </p15:clr>
        </p15:guide>
        <p15:guide id="46" orient="horz" pos="4006">
          <p15:clr>
            <a:srgbClr val="F26B43"/>
          </p15:clr>
        </p15:guide>
        <p15:guide id="47" orient="horz" pos="4076">
          <p15:clr>
            <a:srgbClr val="F26B43"/>
          </p15:clr>
        </p15:guide>
        <p15:guide id="48" orient="horz" pos="4392">
          <p15:clr>
            <a:srgbClr val="F26B43"/>
          </p15:clr>
        </p15:guide>
        <p15:guide id="49" orient="horz" pos="4462">
          <p15:clr>
            <a:srgbClr val="F26B43"/>
          </p15:clr>
        </p15:guide>
        <p15:guide id="50" orient="horz" pos="5166">
          <p15:clr>
            <a:srgbClr val="F26B43"/>
          </p15:clr>
        </p15:guide>
        <p15:guide id="51" orient="horz" pos="5236">
          <p15:clr>
            <a:srgbClr val="F26B43"/>
          </p15:clr>
        </p15:guide>
        <p15:guide id="52" orient="horz" pos="5556">
          <p15:clr>
            <a:srgbClr val="F26B43"/>
          </p15:clr>
        </p15:guide>
        <p15:guide id="64" pos="10036">
          <p15:clr>
            <a:srgbClr val="F26B43"/>
          </p15:clr>
        </p15:guide>
        <p15:guide id="65" pos="9280">
          <p15:clr>
            <a:srgbClr val="F26B43"/>
          </p15:clr>
        </p15:guide>
        <p15:guide id="66" pos="9210">
          <p15:clr>
            <a:srgbClr val="F26B43"/>
          </p15:clr>
        </p15:guide>
        <p15:guide id="67" pos="5086">
          <p15:clr>
            <a:srgbClr val="F26B43"/>
          </p15:clr>
        </p15:guide>
        <p15:guide id="68" pos="4328">
          <p15:clr>
            <a:srgbClr val="F26B43"/>
          </p15:clr>
        </p15:guide>
        <p15:guide id="69" pos="3502">
          <p15:clr>
            <a:srgbClr val="F26B43"/>
          </p15:clr>
        </p15:guide>
        <p15:guide id="70" pos="3436">
          <p15:clr>
            <a:srgbClr val="F26B43"/>
          </p15:clr>
        </p15:guide>
        <p15:guide id="71" pos="2678">
          <p15:clr>
            <a:srgbClr val="F26B43"/>
          </p15:clr>
        </p15:guide>
        <p15:guide id="72" pos="2610">
          <p15:clr>
            <a:srgbClr val="F26B43"/>
          </p15:clr>
        </p15:guide>
        <p15:guide id="73" pos="1786">
          <p15:clr>
            <a:srgbClr val="F26B43"/>
          </p15:clr>
        </p15:guide>
        <p15:guide id="74" pos="958">
          <p15:clr>
            <a:srgbClr val="F26B43"/>
          </p15:clr>
        </p15:guide>
        <p15:guide id="75" pos="201">
          <p15:clr>
            <a:srgbClr val="F26B43"/>
          </p15:clr>
        </p15:guide>
        <p15:guide id="79" pos="4260">
          <p15:clr>
            <a:srgbClr val="F26B43"/>
          </p15:clr>
        </p15:guide>
        <p15:guide id="80" pos="1028">
          <p15:clr>
            <a:srgbClr val="F26B43"/>
          </p15:clr>
        </p15:guide>
        <p15:guide id="81" pos="1852">
          <p15:clr>
            <a:srgbClr val="F26B43"/>
          </p15:clr>
        </p15:guide>
        <p15:guide id="82" pos="5151">
          <p15:clr>
            <a:srgbClr val="F26B43"/>
          </p15:clr>
        </p15:guide>
        <p15:guide id="83" pos="8452">
          <p15:clr>
            <a:srgbClr val="F26B43"/>
          </p15:clr>
        </p15:guide>
        <p15:guide id="84" pos="6802">
          <p15:clr>
            <a:srgbClr val="F26B43"/>
          </p15:clr>
        </p15:guide>
        <p15:guide id="85" pos="7560">
          <p15:clr>
            <a:srgbClr val="F26B43"/>
          </p15:clr>
        </p15:guide>
        <p15:guide id="86" pos="7630">
          <p15:clr>
            <a:srgbClr val="F26B43"/>
          </p15:clr>
        </p15:guide>
        <p15:guide id="87" pos="8386">
          <p15:clr>
            <a:srgbClr val="F26B43"/>
          </p15:clr>
        </p15:guide>
        <p15:guide id="88" pos="6736">
          <p15:clr>
            <a:srgbClr val="F26B43"/>
          </p15:clr>
        </p15:guide>
        <p15:guide id="89" pos="5980">
          <p15:clr>
            <a:srgbClr val="F26B43"/>
          </p15:clr>
        </p15:guide>
        <p15:guide id="90" pos="5910">
          <p15:clr>
            <a:srgbClr val="F26B43"/>
          </p15:clr>
        </p15:guide>
        <p15:guide id="91" orient="horz" pos="1682">
          <p15:clr>
            <a:srgbClr val="F26B43"/>
          </p15:clr>
        </p15:guide>
        <p15:guide id="92" orient="horz" pos="1364">
          <p15:clr>
            <a:srgbClr val="F26B43"/>
          </p15:clr>
        </p15:guide>
        <p15:guide id="93" orient="horz" pos="976">
          <p15:clr>
            <a:srgbClr val="F26B43"/>
          </p15:clr>
        </p15:guide>
        <p15:guide id="94" orient="horz" pos="910">
          <p15:clr>
            <a:srgbClr val="F26B43"/>
          </p15:clr>
        </p15:guide>
        <p15:guide id="95" orient="horz" pos="589">
          <p15:clr>
            <a:srgbClr val="F26B43"/>
          </p15:clr>
        </p15:guide>
        <p15:guide id="96" orient="horz" pos="201">
          <p15:clr>
            <a:srgbClr val="F26B43"/>
          </p15:clr>
        </p15:guide>
        <p15:guide id="97" orient="horz" pos="1296">
          <p15:clr>
            <a:srgbClr val="F26B43"/>
          </p15:clr>
        </p15:guide>
        <p15:guide id="98" orient="horz" pos="4780">
          <p15:clr>
            <a:srgbClr val="F26B43"/>
          </p15:clr>
        </p15:guide>
        <p15:guide id="99" orient="horz" pos="48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C16C7-61B6-3941-9A0D-B6939F45D77C}"/>
              </a:ext>
            </a:extLst>
          </p:cNvPr>
          <p:cNvSpPr>
            <a:spLocks noGrp="1"/>
          </p:cNvSpPr>
          <p:nvPr>
            <p:ph type="body" sz="quarter" idx="18"/>
          </p:nvPr>
        </p:nvSpPr>
        <p:spPr/>
        <p:txBody>
          <a:bodyPr/>
          <a:lstStyle/>
          <a:p>
            <a:r>
              <a:rPr lang="en-US"/>
              <a:t>Lesson 02</a:t>
            </a:r>
          </a:p>
          <a:p>
            <a:pPr lvl="1"/>
            <a:r>
              <a:rPr lang="en-US">
                <a:solidFill>
                  <a:schemeClr val="accent6">
                    <a:alpha val="60000"/>
                  </a:schemeClr>
                </a:solidFill>
              </a:rPr>
              <a:t>Structure, composition and bonds </a:t>
            </a:r>
          </a:p>
        </p:txBody>
      </p:sp>
    </p:spTree>
    <p:extLst>
      <p:ext uri="{BB962C8B-B14F-4D97-AF65-F5344CB8AC3E}">
        <p14:creationId xmlns:p14="http://schemas.microsoft.com/office/powerpoint/2010/main" val="113604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B3DCC0-1CFE-04EE-7CF7-C4102594D892}"/>
              </a:ext>
            </a:extLst>
          </p:cNvPr>
          <p:cNvPicPr>
            <a:picLocks noChangeAspect="1"/>
          </p:cNvPicPr>
          <p:nvPr/>
        </p:nvPicPr>
        <p:blipFill>
          <a:blip r:embed="rId3"/>
          <a:srcRect/>
          <a:stretch/>
        </p:blipFill>
        <p:spPr>
          <a:xfrm>
            <a:off x="794" y="0"/>
            <a:ext cx="16256794" cy="9144446"/>
          </a:xfrm>
          <a:prstGeom prst="rect">
            <a:avLst/>
          </a:prstGeom>
        </p:spPr>
      </p:pic>
      <p:sp>
        <p:nvSpPr>
          <p:cNvPr id="8" name="Text Placeholder 6">
            <a:extLst>
              <a:ext uri="{FF2B5EF4-FFF2-40B4-BE49-F238E27FC236}">
                <a16:creationId xmlns:a16="http://schemas.microsoft.com/office/drawing/2014/main" id="{47FE7129-78D6-7297-B2DB-B8F802E9C412}"/>
              </a:ext>
            </a:extLst>
          </p:cNvPr>
          <p:cNvSpPr>
            <a:spLocks noGrp="1"/>
          </p:cNvSpPr>
          <p:nvPr>
            <p:ph type="body" sz="quarter" idx="23"/>
          </p:nvPr>
        </p:nvSpPr>
        <p:spPr>
          <a:xfrm>
            <a:off x="319087" y="323850"/>
            <a:ext cx="7754937" cy="756793"/>
          </a:xfrm>
        </p:spPr>
        <p:txBody>
          <a:bodyPr/>
          <a:lstStyle/>
          <a:p>
            <a:r>
              <a:rPr lang="en-US"/>
              <a:t>Hair types </a:t>
            </a:r>
          </a:p>
        </p:txBody>
      </p:sp>
    </p:spTree>
    <p:extLst>
      <p:ext uri="{BB962C8B-B14F-4D97-AF65-F5344CB8AC3E}">
        <p14:creationId xmlns:p14="http://schemas.microsoft.com/office/powerpoint/2010/main" val="103545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648B1C-BFC7-6F05-5F3B-F69CB0EC806F}"/>
              </a:ext>
            </a:extLst>
          </p:cNvPr>
          <p:cNvPicPr>
            <a:picLocks noChangeAspect="1"/>
          </p:cNvPicPr>
          <p:nvPr/>
        </p:nvPicPr>
        <p:blipFill rotWithShape="1">
          <a:blip r:embed="rId3"/>
          <a:srcRect l="48370" t="1" r="1964" b="5"/>
          <a:stretch/>
        </p:blipFill>
        <p:spPr>
          <a:xfrm>
            <a:off x="0" y="0"/>
            <a:ext cx="8074025" cy="9144001"/>
          </a:xfrm>
          <a:prstGeom prst="rect">
            <a:avLst/>
          </a:prstGeom>
        </p:spPr>
      </p:pic>
      <p:sp>
        <p:nvSpPr>
          <p:cNvPr id="5" name="TextBox 4">
            <a:extLst>
              <a:ext uri="{FF2B5EF4-FFF2-40B4-BE49-F238E27FC236}">
                <a16:creationId xmlns:a16="http://schemas.microsoft.com/office/drawing/2014/main" id="{ABC584DF-4368-D35E-A215-DE3F699B6693}"/>
              </a:ext>
            </a:extLst>
          </p:cNvPr>
          <p:cNvSpPr txBox="1"/>
          <p:nvPr/>
        </p:nvSpPr>
        <p:spPr>
          <a:xfrm>
            <a:off x="8194198" y="1549400"/>
            <a:ext cx="7744303" cy="2349500"/>
          </a:xfrm>
          <a:prstGeom prst="rect">
            <a:avLst/>
          </a:prstGeom>
          <a:solidFill>
            <a:schemeClr val="accent4">
              <a:alpha val="10000"/>
            </a:schemeClr>
          </a:solidFill>
        </p:spPr>
        <p:txBody>
          <a:bodyPr wrap="square" lIns="144000" tIns="36000" rIns="108000" bIns="108000" rtlCol="0" anchor="t">
            <a:noAutofit/>
          </a:bodyPr>
          <a:lstStyle/>
          <a:p>
            <a:pPr>
              <a:lnSpc>
                <a:spcPts val="4200"/>
              </a:lnSpc>
            </a:pPr>
            <a:r>
              <a:rPr lang="en-US" sz="2800">
                <a:solidFill>
                  <a:schemeClr val="accent4"/>
                </a:solidFill>
                <a:latin typeface="Dyson Futura Medium" panose="020B0503030204020306" pitchFamily="34" charset="0"/>
                <a:ea typeface="Dyson Futura Medium" panose="020B0503030204020306" pitchFamily="34" charset="0"/>
                <a:cs typeface="Dyson Futura Medium" panose="020B0503030204020306" pitchFamily="34" charset="0"/>
              </a:rPr>
              <a:t>Shape </a:t>
            </a:r>
          </a:p>
          <a:p>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Hair can vary from poker straight to tight curls. </a:t>
            </a:r>
            <a:b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Straighter hair typically has a rounder cross section. </a:t>
            </a:r>
            <a:b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Curly hair, on the other hand, has a flatter, </a:t>
            </a:r>
            <a:b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more oval shape. </a:t>
            </a:r>
          </a:p>
        </p:txBody>
      </p:sp>
      <p:sp>
        <p:nvSpPr>
          <p:cNvPr id="6" name="TextBox 5">
            <a:extLst>
              <a:ext uri="{FF2B5EF4-FFF2-40B4-BE49-F238E27FC236}">
                <a16:creationId xmlns:a16="http://schemas.microsoft.com/office/drawing/2014/main" id="{9A2C61A5-EFF0-E123-B7EF-38FBF3E509BF}"/>
              </a:ext>
            </a:extLst>
          </p:cNvPr>
          <p:cNvSpPr txBox="1"/>
          <p:nvPr/>
        </p:nvSpPr>
        <p:spPr>
          <a:xfrm>
            <a:off x="8194198" y="4010025"/>
            <a:ext cx="7744303" cy="2349500"/>
          </a:xfrm>
          <a:prstGeom prst="rect">
            <a:avLst/>
          </a:prstGeom>
          <a:solidFill>
            <a:schemeClr val="accent4">
              <a:alpha val="15000"/>
            </a:schemeClr>
          </a:solidFill>
        </p:spPr>
        <p:txBody>
          <a:bodyPr wrap="square" lIns="144000" tIns="36000" rIns="108000" bIns="108000" rtlCol="0" anchor="t">
            <a:noAutofit/>
          </a:bodyPr>
          <a:lstStyle/>
          <a:p>
            <a:pPr>
              <a:lnSpc>
                <a:spcPts val="4200"/>
              </a:lnSpc>
            </a:pPr>
            <a:r>
              <a:rPr lang="en-US" sz="2800" dirty="0">
                <a:solidFill>
                  <a:schemeClr val="accent4"/>
                </a:solidFill>
                <a:latin typeface="Dyson Futura Medium" panose="020B0503030204020306" pitchFamily="34" charset="0"/>
                <a:ea typeface="Dyson Futura Medium" panose="020B0503030204020306" pitchFamily="34" charset="0"/>
                <a:cs typeface="Dyson Futura Medium" panose="020B0503030204020306" pitchFamily="34" charset="0"/>
              </a:rPr>
              <a:t>Diameter </a:t>
            </a:r>
          </a:p>
          <a:p>
            <a:r>
              <a:rPr lang="en-US" sz="240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Across all hair types, the diameter of fine hair can </a:t>
            </a:r>
            <a:br>
              <a:rPr lang="en-US" sz="240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be as small as 40 micrometers, with coarse hair </a:t>
            </a:r>
            <a:br>
              <a:rPr lang="en-US" sz="240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being around 120 micrometers. </a:t>
            </a:r>
          </a:p>
        </p:txBody>
      </p:sp>
      <p:sp>
        <p:nvSpPr>
          <p:cNvPr id="7" name="TextBox 6">
            <a:extLst>
              <a:ext uri="{FF2B5EF4-FFF2-40B4-BE49-F238E27FC236}">
                <a16:creationId xmlns:a16="http://schemas.microsoft.com/office/drawing/2014/main" id="{A4859D53-6477-3F92-68C9-EBE851081E9B}"/>
              </a:ext>
            </a:extLst>
          </p:cNvPr>
          <p:cNvSpPr txBox="1"/>
          <p:nvPr/>
        </p:nvSpPr>
        <p:spPr>
          <a:xfrm>
            <a:off x="8194198" y="6470650"/>
            <a:ext cx="7744303" cy="2349500"/>
          </a:xfrm>
          <a:prstGeom prst="rect">
            <a:avLst/>
          </a:prstGeom>
          <a:solidFill>
            <a:schemeClr val="accent4">
              <a:alpha val="10000"/>
            </a:schemeClr>
          </a:solidFill>
        </p:spPr>
        <p:txBody>
          <a:bodyPr wrap="square" lIns="144000" tIns="36000" rIns="108000" bIns="108000" rtlCol="0" anchor="t">
            <a:noAutofit/>
          </a:bodyPr>
          <a:lstStyle/>
          <a:p>
            <a:pPr>
              <a:lnSpc>
                <a:spcPts val="4200"/>
              </a:lnSpc>
            </a:pPr>
            <a:r>
              <a:rPr lang="en-US" sz="2800">
                <a:solidFill>
                  <a:schemeClr val="accent4"/>
                </a:solidFill>
                <a:latin typeface="Dyson Futura Medium" panose="020B0503030204020306" pitchFamily="34" charset="0"/>
                <a:ea typeface="Dyson Futura Medium" panose="020B0503030204020306" pitchFamily="34" charset="0"/>
                <a:cs typeface="Dyson Futura Medium" panose="020B0503030204020306" pitchFamily="34" charset="0"/>
              </a:rPr>
              <a:t>Volume </a:t>
            </a:r>
          </a:p>
          <a:p>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Volume is determined by the thickness of hair and </a:t>
            </a:r>
            <a:b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the number of hairs a person has. A high number </a:t>
            </a:r>
            <a:b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of finer hairs or a lower number of thicker hairs, </a:t>
            </a:r>
            <a:b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will have the same overall effect. </a:t>
            </a:r>
          </a:p>
        </p:txBody>
      </p:sp>
      <p:sp>
        <p:nvSpPr>
          <p:cNvPr id="2" name="Text Placeholder 1">
            <a:extLst>
              <a:ext uri="{FF2B5EF4-FFF2-40B4-BE49-F238E27FC236}">
                <a16:creationId xmlns:a16="http://schemas.microsoft.com/office/drawing/2014/main" id="{F50B9AD7-3CFF-251C-A60E-4970A9B31504}"/>
              </a:ext>
            </a:extLst>
          </p:cNvPr>
          <p:cNvSpPr>
            <a:spLocks noGrp="1"/>
          </p:cNvSpPr>
          <p:nvPr>
            <p:ph type="body" sz="quarter" idx="23"/>
          </p:nvPr>
        </p:nvSpPr>
        <p:spPr/>
        <p:txBody>
          <a:bodyPr/>
          <a:lstStyle/>
          <a:p>
            <a:r>
              <a:rPr lang="en-US"/>
              <a:t>What makes up a hair type? </a:t>
            </a:r>
          </a:p>
        </p:txBody>
      </p:sp>
    </p:spTree>
    <p:extLst>
      <p:ext uri="{BB962C8B-B14F-4D97-AF65-F5344CB8AC3E}">
        <p14:creationId xmlns:p14="http://schemas.microsoft.com/office/powerpoint/2010/main" val="301960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6047BE64-D391-B709-0007-BC8268BA7976}"/>
              </a:ext>
            </a:extLst>
          </p:cNvPr>
          <p:cNvPicPr>
            <a:picLocks noChangeAspect="1"/>
          </p:cNvPicPr>
          <p:nvPr/>
        </p:nvPicPr>
        <p:blipFill>
          <a:blip r:embed="rId2"/>
          <a:srcRect/>
          <a:stretch/>
        </p:blipFill>
        <p:spPr>
          <a:xfrm>
            <a:off x="794" y="0"/>
            <a:ext cx="16256794" cy="9144446"/>
          </a:xfrm>
          <a:prstGeom prst="rect">
            <a:avLst/>
          </a:prstGeom>
        </p:spPr>
      </p:pic>
      <p:sp>
        <p:nvSpPr>
          <p:cNvPr id="2" name="Text Placeholder 1">
            <a:extLst>
              <a:ext uri="{FF2B5EF4-FFF2-40B4-BE49-F238E27FC236}">
                <a16:creationId xmlns:a16="http://schemas.microsoft.com/office/drawing/2014/main" id="{76735308-EF44-EE33-F9C2-878A265E9F36}"/>
              </a:ext>
            </a:extLst>
          </p:cNvPr>
          <p:cNvSpPr>
            <a:spLocks noGrp="1"/>
          </p:cNvSpPr>
          <p:nvPr>
            <p:ph type="body" sz="quarter" idx="23"/>
          </p:nvPr>
        </p:nvSpPr>
        <p:spPr/>
        <p:txBody>
          <a:bodyPr/>
          <a:lstStyle/>
          <a:p>
            <a:r>
              <a:rPr lang="en-US"/>
              <a:t>Hair composition </a:t>
            </a:r>
          </a:p>
        </p:txBody>
      </p:sp>
      <p:sp>
        <p:nvSpPr>
          <p:cNvPr id="3" name="TextBox 2">
            <a:extLst>
              <a:ext uri="{FF2B5EF4-FFF2-40B4-BE49-F238E27FC236}">
                <a16:creationId xmlns:a16="http://schemas.microsoft.com/office/drawing/2014/main" id="{9DB0B90C-9C90-17A8-59C9-AE4CFF75B007}"/>
              </a:ext>
            </a:extLst>
          </p:cNvPr>
          <p:cNvSpPr txBox="1"/>
          <p:nvPr/>
        </p:nvSpPr>
        <p:spPr>
          <a:xfrm>
            <a:off x="329722" y="1549400"/>
            <a:ext cx="7744303" cy="2349500"/>
          </a:xfrm>
          <a:prstGeom prst="rect">
            <a:avLst/>
          </a:prstGeom>
          <a:solidFill>
            <a:srgbClr val="5B3D68"/>
          </a:solidFill>
        </p:spPr>
        <p:txBody>
          <a:bodyPr wrap="square" lIns="144000" tIns="108000" rIns="108000" bIns="108000" rtlCol="0" anchor="t">
            <a:noAutofit/>
          </a:bodyPr>
          <a:lstStyle/>
          <a:p>
            <a:r>
              <a:rPr lang="en-US" sz="2800" dirty="0">
                <a:solidFill>
                  <a:schemeClr val="accent6"/>
                </a:solidFill>
                <a:latin typeface="Dyson Futura Medium" panose="020B0503030204020306" pitchFamily="34" charset="0"/>
                <a:ea typeface="Dyson Futura Medium" panose="020B0503030204020306" pitchFamily="34" charset="0"/>
                <a:cs typeface="Dyson Futura Medium" panose="020B0503030204020306" pitchFamily="34" charset="0"/>
              </a:rPr>
              <a:t>Protein  </a:t>
            </a:r>
            <a:br>
              <a:rPr lang="en-US" sz="2800" dirty="0">
                <a:solidFill>
                  <a:schemeClr val="accent6"/>
                </a:solidFill>
                <a:latin typeface="Dyson Futura Medium" panose="020B0503030204020306" pitchFamily="34" charset="0"/>
                <a:ea typeface="Dyson Futura Medium" panose="020B0503030204020306" pitchFamily="34" charset="0"/>
                <a:cs typeface="Dyson Futura Medium" panose="020B0503030204020306" pitchFamily="34" charset="0"/>
              </a:rPr>
            </a:br>
            <a:r>
              <a:rPr lang="en-US" sz="2400" dirty="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t>a-keratin is a long, fibrous protein made up </a:t>
            </a:r>
            <a:br>
              <a:rPr lang="en-US" sz="2400" dirty="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dirty="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t>of amino acids that gives hair its shape and </a:t>
            </a:r>
            <a:br>
              <a:rPr lang="en-US" sz="2400" dirty="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dirty="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t>structural properties. Keratin is also found </a:t>
            </a:r>
            <a:br>
              <a:rPr lang="en-US" sz="2400" dirty="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dirty="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t>in nails and skin.  </a:t>
            </a:r>
          </a:p>
        </p:txBody>
      </p:sp>
      <p:sp>
        <p:nvSpPr>
          <p:cNvPr id="4" name="TextBox 3">
            <a:extLst>
              <a:ext uri="{FF2B5EF4-FFF2-40B4-BE49-F238E27FC236}">
                <a16:creationId xmlns:a16="http://schemas.microsoft.com/office/drawing/2014/main" id="{DD33831C-47C4-C715-167F-B557EE3C19AD}"/>
              </a:ext>
            </a:extLst>
          </p:cNvPr>
          <p:cNvSpPr txBox="1"/>
          <p:nvPr/>
        </p:nvSpPr>
        <p:spPr>
          <a:xfrm>
            <a:off x="319087" y="4010025"/>
            <a:ext cx="7744303" cy="2349500"/>
          </a:xfrm>
          <a:prstGeom prst="rect">
            <a:avLst/>
          </a:prstGeom>
          <a:solidFill>
            <a:srgbClr val="5B3D68">
              <a:alpha val="40000"/>
            </a:srgbClr>
          </a:solidFill>
        </p:spPr>
        <p:txBody>
          <a:bodyPr wrap="square" lIns="144000" tIns="108000" rIns="108000" bIns="108000" rtlCol="0" anchor="t">
            <a:noAutofit/>
          </a:bodyPr>
          <a:lstStyle/>
          <a:p>
            <a:r>
              <a:rPr lang="en-US" sz="280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t>Water  </a:t>
            </a:r>
            <a:br>
              <a:rPr lang="en-US" sz="280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Hair naturally contains ‘bound’ water. </a:t>
            </a:r>
            <a:b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The more humid an environment, the more </a:t>
            </a:r>
            <a:b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water there will be. When there’s an excess </a:t>
            </a:r>
            <a:b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of ‘free’ water, hair is considered wet.  </a:t>
            </a:r>
          </a:p>
        </p:txBody>
      </p:sp>
      <p:sp>
        <p:nvSpPr>
          <p:cNvPr id="5" name="TextBox 4">
            <a:extLst>
              <a:ext uri="{FF2B5EF4-FFF2-40B4-BE49-F238E27FC236}">
                <a16:creationId xmlns:a16="http://schemas.microsoft.com/office/drawing/2014/main" id="{797AAA8A-39B8-5615-DB1F-A47E4F7BB2A6}"/>
              </a:ext>
            </a:extLst>
          </p:cNvPr>
          <p:cNvSpPr txBox="1"/>
          <p:nvPr/>
        </p:nvSpPr>
        <p:spPr>
          <a:xfrm>
            <a:off x="329722" y="6470650"/>
            <a:ext cx="7744303" cy="2349500"/>
          </a:xfrm>
          <a:prstGeom prst="rect">
            <a:avLst/>
          </a:prstGeom>
          <a:solidFill>
            <a:srgbClr val="5B3D68">
              <a:alpha val="20000"/>
            </a:srgbClr>
          </a:solidFill>
        </p:spPr>
        <p:txBody>
          <a:bodyPr wrap="square" lIns="144000" tIns="108000" rIns="108000" bIns="108000" rtlCol="0" anchor="t">
            <a:noAutofit/>
          </a:bodyPr>
          <a:lstStyle/>
          <a:p>
            <a:r>
              <a:rPr lang="en-US" sz="280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t>Fats and oils  </a:t>
            </a:r>
            <a:br>
              <a:rPr lang="en-US" sz="280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These act as a glue to help hold the structure and </a:t>
            </a:r>
            <a:b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make hair water repellant. The amount produced </a:t>
            </a:r>
            <a:b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can be affected by factors such as climate changes </a:t>
            </a:r>
            <a:b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and how frequently hair is washed. </a:t>
            </a:r>
          </a:p>
        </p:txBody>
      </p:sp>
      <p:sp>
        <p:nvSpPr>
          <p:cNvPr id="8" name="TextBox 7">
            <a:extLst>
              <a:ext uri="{FF2B5EF4-FFF2-40B4-BE49-F238E27FC236}">
                <a16:creationId xmlns:a16="http://schemas.microsoft.com/office/drawing/2014/main" id="{212C4B32-3E35-E88F-2861-74483C51EAA8}"/>
              </a:ext>
            </a:extLst>
          </p:cNvPr>
          <p:cNvSpPr txBox="1"/>
          <p:nvPr/>
        </p:nvSpPr>
        <p:spPr>
          <a:xfrm>
            <a:off x="12047455" y="4395018"/>
            <a:ext cx="3271101" cy="4051397"/>
          </a:xfrm>
          <a:prstGeom prst="rect">
            <a:avLst/>
          </a:prstGeom>
          <a:noFill/>
        </p:spPr>
        <p:txBody>
          <a:bodyPr wrap="square" lIns="0" tIns="0" rIns="0" bIns="0" rtlCol="0" anchor="ctr">
            <a:noAutofit/>
          </a:bodyPr>
          <a:lstStyle/>
          <a:p>
            <a:pPr algn="ctr"/>
            <a:r>
              <a:rPr lang="en-US" sz="2100" dirty="0">
                <a:solidFill>
                  <a:schemeClr val="accent6"/>
                </a:solidFill>
                <a:latin typeface="Dyson Futura Medium" panose="020B0503030204020306" pitchFamily="34" charset="0"/>
                <a:ea typeface="Dyson Futura Medium" panose="020B0503030204020306" pitchFamily="34" charset="0"/>
                <a:cs typeface="Dyson Futura Medium" panose="020B0503030204020306" pitchFamily="34" charset="0"/>
              </a:rPr>
              <a:t>Protein  </a:t>
            </a:r>
            <a:br>
              <a:rPr lang="en-US" sz="2100" dirty="0">
                <a:solidFill>
                  <a:schemeClr val="accent6"/>
                </a:solidFill>
                <a:latin typeface="Dyson Futura Medium" panose="020B0503030204020306" pitchFamily="34" charset="0"/>
                <a:ea typeface="Dyson Futura Medium" panose="020B0503030204020306" pitchFamily="34" charset="0"/>
                <a:cs typeface="Dyson Futura Medium" panose="020B0503030204020306" pitchFamily="34" charset="0"/>
              </a:rPr>
            </a:br>
            <a:r>
              <a:rPr lang="en-US" sz="2100" dirty="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t>79% </a:t>
            </a:r>
          </a:p>
        </p:txBody>
      </p:sp>
      <p:sp>
        <p:nvSpPr>
          <p:cNvPr id="9" name="TextBox 8">
            <a:extLst>
              <a:ext uri="{FF2B5EF4-FFF2-40B4-BE49-F238E27FC236}">
                <a16:creationId xmlns:a16="http://schemas.microsoft.com/office/drawing/2014/main" id="{238AE212-8363-25D8-2E08-2C2A03175B07}"/>
              </a:ext>
            </a:extLst>
          </p:cNvPr>
          <p:cNvSpPr txBox="1"/>
          <p:nvPr/>
        </p:nvSpPr>
        <p:spPr>
          <a:xfrm>
            <a:off x="12547075" y="2015614"/>
            <a:ext cx="2271859" cy="3362631"/>
          </a:xfrm>
          <a:prstGeom prst="rect">
            <a:avLst/>
          </a:prstGeom>
          <a:noFill/>
        </p:spPr>
        <p:txBody>
          <a:bodyPr wrap="square" lIns="0" tIns="0" rIns="0" bIns="0" rtlCol="0" anchor="ctr">
            <a:noAutofit/>
          </a:bodyPr>
          <a:lstStyle/>
          <a:p>
            <a:pPr algn="ctr"/>
            <a:r>
              <a:rPr lang="en-US" sz="2100" dirty="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t>Water  </a:t>
            </a:r>
            <a:br>
              <a:rPr lang="en-US" sz="2100" dirty="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br>
            <a:r>
              <a:rPr lang="en-US" sz="2100" dirty="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17% </a:t>
            </a:r>
          </a:p>
        </p:txBody>
      </p:sp>
      <p:sp>
        <p:nvSpPr>
          <p:cNvPr id="10" name="TextBox 9">
            <a:extLst>
              <a:ext uri="{FF2B5EF4-FFF2-40B4-BE49-F238E27FC236}">
                <a16:creationId xmlns:a16="http://schemas.microsoft.com/office/drawing/2014/main" id="{C5AC2D5E-1538-8758-355A-3880C2B2F1D3}"/>
              </a:ext>
            </a:extLst>
          </p:cNvPr>
          <p:cNvSpPr txBox="1"/>
          <p:nvPr/>
        </p:nvSpPr>
        <p:spPr>
          <a:xfrm>
            <a:off x="13793499" y="1692448"/>
            <a:ext cx="2050869" cy="646331"/>
          </a:xfrm>
          <a:prstGeom prst="rect">
            <a:avLst/>
          </a:prstGeom>
          <a:noFill/>
        </p:spPr>
        <p:txBody>
          <a:bodyPr wrap="square" lIns="0" tIns="0" rIns="0" bIns="0" rtlCol="0" anchor="ctr">
            <a:spAutoFit/>
          </a:bodyPr>
          <a:lstStyle/>
          <a:p>
            <a:pPr algn="ctr"/>
            <a:r>
              <a:rPr lang="en-US" sz="2100" dirty="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t>Fats and oils  </a:t>
            </a:r>
            <a:br>
              <a:rPr lang="en-US" sz="2100" dirty="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br>
            <a:r>
              <a:rPr lang="en-US" sz="2100" dirty="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4% </a:t>
            </a:r>
          </a:p>
        </p:txBody>
      </p:sp>
    </p:spTree>
    <p:extLst>
      <p:ext uri="{BB962C8B-B14F-4D97-AF65-F5344CB8AC3E}">
        <p14:creationId xmlns:p14="http://schemas.microsoft.com/office/powerpoint/2010/main" val="299784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1BA96A-A4F4-ACC5-5481-E5A268559BB9}"/>
              </a:ext>
            </a:extLst>
          </p:cNvPr>
          <p:cNvPicPr>
            <a:picLocks noChangeAspect="1"/>
          </p:cNvPicPr>
          <p:nvPr/>
        </p:nvPicPr>
        <p:blipFill rotWithShape="1">
          <a:blip r:embed="rId3"/>
          <a:srcRect l="48370" r="1964"/>
          <a:stretch/>
        </p:blipFill>
        <p:spPr>
          <a:xfrm>
            <a:off x="0" y="-447"/>
            <a:ext cx="8074025" cy="9144447"/>
          </a:xfrm>
          <a:prstGeom prst="rect">
            <a:avLst/>
          </a:prstGeom>
        </p:spPr>
      </p:pic>
      <p:sp>
        <p:nvSpPr>
          <p:cNvPr id="2" name="Text Placeholder 1">
            <a:extLst>
              <a:ext uri="{FF2B5EF4-FFF2-40B4-BE49-F238E27FC236}">
                <a16:creationId xmlns:a16="http://schemas.microsoft.com/office/drawing/2014/main" id="{637C0489-7AB9-B997-4C59-67D8378207F6}"/>
              </a:ext>
            </a:extLst>
          </p:cNvPr>
          <p:cNvSpPr>
            <a:spLocks noGrp="1"/>
          </p:cNvSpPr>
          <p:nvPr>
            <p:ph type="body" sz="quarter" idx="23"/>
          </p:nvPr>
        </p:nvSpPr>
        <p:spPr/>
        <p:txBody>
          <a:bodyPr/>
          <a:lstStyle/>
          <a:p>
            <a:r>
              <a:rPr lang="en-US"/>
              <a:t>What is keratin? </a:t>
            </a:r>
          </a:p>
        </p:txBody>
      </p:sp>
      <p:sp>
        <p:nvSpPr>
          <p:cNvPr id="23" name="TextBox 22">
            <a:extLst>
              <a:ext uri="{FF2B5EF4-FFF2-40B4-BE49-F238E27FC236}">
                <a16:creationId xmlns:a16="http://schemas.microsoft.com/office/drawing/2014/main" id="{1D1C00A6-1663-AD44-5A05-523EA9F32ED3}"/>
              </a:ext>
            </a:extLst>
          </p:cNvPr>
          <p:cNvSpPr txBox="1"/>
          <p:nvPr/>
        </p:nvSpPr>
        <p:spPr>
          <a:xfrm>
            <a:off x="8197545" y="1560250"/>
            <a:ext cx="7723030" cy="1120775"/>
          </a:xfrm>
          <a:prstGeom prst="rect">
            <a:avLst/>
          </a:prstGeom>
          <a:solidFill>
            <a:schemeClr val="accent4">
              <a:alpha val="10000"/>
            </a:schemeClr>
          </a:solidFill>
        </p:spPr>
        <p:txBody>
          <a:bodyPr wrap="square" lIns="144000" tIns="108000" rIns="108000" bIns="108000" rtlCol="0" anchor="t">
            <a:noAutofit/>
          </a:bodyPr>
          <a:lstStyle/>
          <a:p>
            <a:r>
              <a:rPr lang="en-US" sz="280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a-keratin fibers are less than </a:t>
            </a:r>
            <a:br>
              <a:rPr lang="en-US" sz="280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2nm wide and 45nm long </a:t>
            </a:r>
          </a:p>
        </p:txBody>
      </p:sp>
      <p:sp>
        <p:nvSpPr>
          <p:cNvPr id="24" name="TextBox 23">
            <a:extLst>
              <a:ext uri="{FF2B5EF4-FFF2-40B4-BE49-F238E27FC236}">
                <a16:creationId xmlns:a16="http://schemas.microsoft.com/office/drawing/2014/main" id="{ABB3661B-F17E-D094-ADDA-AA62AAA7E22B}"/>
              </a:ext>
            </a:extLst>
          </p:cNvPr>
          <p:cNvSpPr txBox="1"/>
          <p:nvPr/>
        </p:nvSpPr>
        <p:spPr>
          <a:xfrm>
            <a:off x="8197545" y="2792150"/>
            <a:ext cx="7723030" cy="1120775"/>
          </a:xfrm>
          <a:prstGeom prst="rect">
            <a:avLst/>
          </a:prstGeom>
          <a:solidFill>
            <a:schemeClr val="accent4">
              <a:alpha val="15000"/>
            </a:schemeClr>
          </a:solidFill>
        </p:spPr>
        <p:txBody>
          <a:bodyPr wrap="square" lIns="144000" tIns="108000" rIns="108000" bIns="108000" rtlCol="0" anchor="t">
            <a:noAutofit/>
          </a:bodyPr>
          <a:lstStyle/>
          <a:p>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Billions of proteins combine </a:t>
            </a:r>
            <a:b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to form a single strand of hair </a:t>
            </a:r>
          </a:p>
        </p:txBody>
      </p:sp>
      <p:sp>
        <p:nvSpPr>
          <p:cNvPr id="25" name="TextBox 24">
            <a:extLst>
              <a:ext uri="{FF2B5EF4-FFF2-40B4-BE49-F238E27FC236}">
                <a16:creationId xmlns:a16="http://schemas.microsoft.com/office/drawing/2014/main" id="{AA1CAA01-03FC-4D62-7A9C-F917B9731299}"/>
              </a:ext>
            </a:extLst>
          </p:cNvPr>
          <p:cNvSpPr txBox="1"/>
          <p:nvPr/>
        </p:nvSpPr>
        <p:spPr>
          <a:xfrm>
            <a:off x="8197545" y="4024050"/>
            <a:ext cx="7723030" cy="1120775"/>
          </a:xfrm>
          <a:prstGeom prst="rect">
            <a:avLst/>
          </a:prstGeom>
          <a:solidFill>
            <a:schemeClr val="accent4">
              <a:alpha val="10000"/>
            </a:schemeClr>
          </a:solidFill>
        </p:spPr>
        <p:txBody>
          <a:bodyPr wrap="square" lIns="144000" tIns="108000" rIns="108000" bIns="108000" rtlCol="0" anchor="t">
            <a:noAutofit/>
          </a:bodyPr>
          <a:lstStyle/>
          <a:p>
            <a:r>
              <a:rPr lang="en-US" sz="280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Fibers combine to form </a:t>
            </a:r>
            <a:br>
              <a:rPr lang="en-US" sz="280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larger cortex cell structures </a:t>
            </a:r>
          </a:p>
        </p:txBody>
      </p:sp>
      <p:sp>
        <p:nvSpPr>
          <p:cNvPr id="26" name="TextBox 25">
            <a:extLst>
              <a:ext uri="{FF2B5EF4-FFF2-40B4-BE49-F238E27FC236}">
                <a16:creationId xmlns:a16="http://schemas.microsoft.com/office/drawing/2014/main" id="{FA913AC4-9FC6-CA50-1F5F-A673AC8E30BC}"/>
              </a:ext>
            </a:extLst>
          </p:cNvPr>
          <p:cNvSpPr txBox="1"/>
          <p:nvPr/>
        </p:nvSpPr>
        <p:spPr>
          <a:xfrm>
            <a:off x="8197545" y="5274555"/>
            <a:ext cx="7723030" cy="1120775"/>
          </a:xfrm>
          <a:prstGeom prst="rect">
            <a:avLst/>
          </a:prstGeom>
          <a:solidFill>
            <a:schemeClr val="accent4">
              <a:alpha val="15000"/>
            </a:schemeClr>
          </a:solidFill>
        </p:spPr>
        <p:txBody>
          <a:bodyPr wrap="square" lIns="144000" tIns="108000" rIns="108000" bIns="108000" rtlCol="0" anchor="t">
            <a:noAutofit/>
          </a:bodyPr>
          <a:lstStyle/>
          <a:p>
            <a:r>
              <a:rPr lang="en-US" sz="280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Fibers and structures are held together </a:t>
            </a:r>
            <a:br>
              <a:rPr lang="en-US" sz="280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by a matrix that acts like a glue </a:t>
            </a:r>
          </a:p>
        </p:txBody>
      </p:sp>
      <p:sp>
        <p:nvSpPr>
          <p:cNvPr id="27" name="TextBox 26">
            <a:extLst>
              <a:ext uri="{FF2B5EF4-FFF2-40B4-BE49-F238E27FC236}">
                <a16:creationId xmlns:a16="http://schemas.microsoft.com/office/drawing/2014/main" id="{9DFCCD8F-776F-56CD-41EE-04AC1B475F98}"/>
              </a:ext>
            </a:extLst>
          </p:cNvPr>
          <p:cNvSpPr txBox="1"/>
          <p:nvPr/>
        </p:nvSpPr>
        <p:spPr>
          <a:xfrm>
            <a:off x="8197545" y="6490644"/>
            <a:ext cx="7723030" cy="1120775"/>
          </a:xfrm>
          <a:prstGeom prst="rect">
            <a:avLst/>
          </a:prstGeom>
          <a:solidFill>
            <a:schemeClr val="accent4">
              <a:alpha val="10000"/>
            </a:schemeClr>
          </a:solidFill>
        </p:spPr>
        <p:txBody>
          <a:bodyPr wrap="square" lIns="144000" tIns="108000" rIns="108000" bIns="108000" rtlCol="0" anchor="t">
            <a:noAutofit/>
          </a:bodyPr>
          <a:lstStyle/>
          <a:p>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The shape of keratin is like a spring, </a:t>
            </a:r>
            <a:b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which allows hair to stretch slightly </a:t>
            </a:r>
          </a:p>
        </p:txBody>
      </p:sp>
      <p:sp>
        <p:nvSpPr>
          <p:cNvPr id="28" name="TextBox 27">
            <a:extLst>
              <a:ext uri="{FF2B5EF4-FFF2-40B4-BE49-F238E27FC236}">
                <a16:creationId xmlns:a16="http://schemas.microsoft.com/office/drawing/2014/main" id="{D07A1E57-6F3C-9A22-A77B-DD18234BE742}"/>
              </a:ext>
            </a:extLst>
          </p:cNvPr>
          <p:cNvSpPr txBox="1"/>
          <p:nvPr/>
        </p:nvSpPr>
        <p:spPr>
          <a:xfrm>
            <a:off x="8197545" y="7703875"/>
            <a:ext cx="7723030" cy="1120775"/>
          </a:xfrm>
          <a:prstGeom prst="rect">
            <a:avLst/>
          </a:prstGeom>
          <a:solidFill>
            <a:schemeClr val="accent4">
              <a:alpha val="15000"/>
            </a:schemeClr>
          </a:solidFill>
        </p:spPr>
        <p:txBody>
          <a:bodyPr wrap="square" lIns="144000" tIns="108000" rIns="108000" bIns="108000" rtlCol="0" anchor="t">
            <a:noAutofit/>
          </a:bodyPr>
          <a:lstStyle/>
          <a:p>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When hair is stretched too far, </a:t>
            </a:r>
            <a:b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it changes permanently to </a:t>
            </a:r>
            <a:r>
              <a:rPr lang="en-GB" sz="2800" kern="100">
                <a:solidFill>
                  <a:schemeClr val="accent4"/>
                </a:solidFill>
                <a:effectLst/>
                <a:latin typeface="Dyson Futura Light" panose="020B0403030204020306" pitchFamily="34" charset="0"/>
                <a:ea typeface="Dyson Futura Light" panose="020B0403030204020306" pitchFamily="34" charset="0"/>
                <a:cs typeface="Dyson Futura Light" panose="020B0403030204020306" pitchFamily="34" charset="0"/>
              </a:rPr>
              <a:t>β</a:t>
            </a:r>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-keratin </a:t>
            </a:r>
          </a:p>
        </p:txBody>
      </p:sp>
    </p:spTree>
    <p:extLst>
      <p:ext uri="{BB962C8B-B14F-4D97-AF65-F5344CB8AC3E}">
        <p14:creationId xmlns:p14="http://schemas.microsoft.com/office/powerpoint/2010/main" val="75985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23F39-AA07-4BEF-A10D-A46AD85102AD}"/>
              </a:ext>
            </a:extLst>
          </p:cNvPr>
          <p:cNvSpPr>
            <a:spLocks noGrp="1"/>
          </p:cNvSpPr>
          <p:nvPr>
            <p:ph type="body" sz="quarter" idx="23"/>
          </p:nvPr>
        </p:nvSpPr>
        <p:spPr/>
        <p:txBody>
          <a:bodyPr/>
          <a:lstStyle/>
          <a:p>
            <a:r>
              <a:rPr lang="en-US"/>
              <a:t>What gives keratin its shape? </a:t>
            </a:r>
          </a:p>
        </p:txBody>
      </p:sp>
      <p:sp>
        <p:nvSpPr>
          <p:cNvPr id="3" name="Text Placeholder 1">
            <a:extLst>
              <a:ext uri="{FF2B5EF4-FFF2-40B4-BE49-F238E27FC236}">
                <a16:creationId xmlns:a16="http://schemas.microsoft.com/office/drawing/2014/main" id="{59163EA2-5FB8-B8A4-63B5-65F456B8BAAF}"/>
              </a:ext>
            </a:extLst>
          </p:cNvPr>
          <p:cNvSpPr txBox="1">
            <a:spLocks/>
          </p:cNvSpPr>
          <p:nvPr/>
        </p:nvSpPr>
        <p:spPr>
          <a:xfrm>
            <a:off x="319089" y="1549400"/>
            <a:ext cx="5135562" cy="1127125"/>
          </a:xfrm>
          <a:prstGeom prst="rect">
            <a:avLst/>
          </a:prstGeom>
          <a:solidFill>
            <a:srgbClr val="5B3D68"/>
          </a:solidFill>
        </p:spPr>
        <p:txBody>
          <a:bodyPr lIns="144000" tIns="90000" rIns="0" bIns="0" anchor="t">
            <a:noAutofit/>
          </a:bodyPr>
          <a:lstStyle>
            <a:lvl1pPr marL="0" indent="0" algn="l" defTabSz="1625430" rtl="0" eaLnBrk="1" latinLnBrk="0" hangingPunct="1">
              <a:spcBef>
                <a:spcPts val="0"/>
              </a:spcBef>
              <a:buFont typeface="Arial" pitchFamily="34" charset="0"/>
              <a:buNone/>
              <a:defRPr sz="2100" b="0" i="0" kern="1200">
                <a:solidFill>
                  <a:schemeClr val="accent4"/>
                </a:solidFill>
                <a:latin typeface="Dyson Futura Medium" panose="020B0503030204020306" pitchFamily="34" charset="0"/>
                <a:ea typeface="Dyson Futura Medium" panose="020B0503030204020306" pitchFamily="34" charset="0"/>
                <a:cs typeface="Futura BT Medium"/>
              </a:defRPr>
            </a:lvl1pPr>
            <a:lvl2pPr marL="0" indent="0" algn="l" defTabSz="1625430" rtl="0" eaLnBrk="1" latinLnBrk="0" hangingPunct="1">
              <a:spcBef>
                <a:spcPts val="0"/>
              </a:spcBef>
              <a:buFont typeface="Arial" pitchFamily="34" charset="0"/>
              <a:buNone/>
              <a:defRPr sz="2100" b="0" i="0" kern="1200">
                <a:solidFill>
                  <a:schemeClr val="bg2"/>
                </a:solidFill>
                <a:latin typeface="Dyson Futura Medium" panose="020B0503030204020306" pitchFamily="34" charset="0"/>
                <a:ea typeface="Dyson Futura Medium" panose="020B0503030204020306" pitchFamily="34" charset="0"/>
                <a:cs typeface="Futura BT Medium"/>
              </a:defRPr>
            </a:lvl2pPr>
            <a:lvl3pPr marL="2031787" indent="-406358" algn="l" defTabSz="1625430" rtl="0" eaLnBrk="1" latinLnBrk="0" hangingPunct="1">
              <a:spcBef>
                <a:spcPct val="20000"/>
              </a:spcBef>
              <a:buFont typeface="Arial" pitchFamily="34" charset="0"/>
              <a:buChar char="•"/>
              <a:defRPr sz="2843" b="0" i="0" kern="1200">
                <a:solidFill>
                  <a:schemeClr val="tx1"/>
                </a:solidFill>
                <a:latin typeface="Futura BT Medium"/>
                <a:ea typeface="+mn-ea"/>
                <a:cs typeface="Futura BT Medium"/>
              </a:defRPr>
            </a:lvl3pPr>
            <a:lvl4pPr marL="2844505"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4pPr>
            <a:lvl5pPr marL="3657219"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5pPr>
            <a:lvl6pPr marL="4469933"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6pPr>
            <a:lvl7pPr marL="528265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7pPr>
            <a:lvl8pPr marL="6095365"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8pPr>
            <a:lvl9pPr marL="690808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9pPr>
          </a:lstStyle>
          <a:p>
            <a:r>
              <a:rPr lang="en-US" sz="3200">
                <a:solidFill>
                  <a:schemeClr val="accent6"/>
                </a:solidFill>
                <a:latin typeface="Dyson Futura Book" panose="020B0503030204020306" pitchFamily="34" charset="0"/>
                <a:ea typeface="Dyson Futura Book" panose="020B0503030204020306" pitchFamily="34" charset="0"/>
                <a:cs typeface="Dyson Futura Book" panose="020B0503030204020306" pitchFamily="34" charset="0"/>
              </a:rPr>
              <a:t>Disulphide bonds </a:t>
            </a:r>
          </a:p>
        </p:txBody>
      </p:sp>
      <p:sp>
        <p:nvSpPr>
          <p:cNvPr id="4" name="Text Placeholder 1">
            <a:extLst>
              <a:ext uri="{FF2B5EF4-FFF2-40B4-BE49-F238E27FC236}">
                <a16:creationId xmlns:a16="http://schemas.microsoft.com/office/drawing/2014/main" id="{67BFC7AB-AB99-8DDC-4082-C84C5B1DAF65}"/>
              </a:ext>
            </a:extLst>
          </p:cNvPr>
          <p:cNvSpPr txBox="1">
            <a:spLocks/>
          </p:cNvSpPr>
          <p:nvPr/>
        </p:nvSpPr>
        <p:spPr>
          <a:xfrm>
            <a:off x="5561807" y="1549400"/>
            <a:ext cx="5135562" cy="1127125"/>
          </a:xfrm>
          <a:prstGeom prst="rect">
            <a:avLst/>
          </a:prstGeom>
          <a:solidFill>
            <a:srgbClr val="5B3D68"/>
          </a:solidFill>
        </p:spPr>
        <p:txBody>
          <a:bodyPr lIns="144000" tIns="90000" rIns="0" bIns="0" anchor="t">
            <a:noAutofit/>
          </a:bodyPr>
          <a:lstStyle>
            <a:lvl1pPr marL="0" indent="0" algn="l" defTabSz="1625430" rtl="0" eaLnBrk="1" latinLnBrk="0" hangingPunct="1">
              <a:spcBef>
                <a:spcPts val="0"/>
              </a:spcBef>
              <a:buFont typeface="Arial" pitchFamily="34" charset="0"/>
              <a:buNone/>
              <a:defRPr sz="2100" b="0" i="0" kern="1200">
                <a:solidFill>
                  <a:schemeClr val="accent4"/>
                </a:solidFill>
                <a:latin typeface="Dyson Futura Medium" panose="020B0503030204020306" pitchFamily="34" charset="0"/>
                <a:ea typeface="Dyson Futura Medium" panose="020B0503030204020306" pitchFamily="34" charset="0"/>
                <a:cs typeface="Futura BT Medium"/>
              </a:defRPr>
            </a:lvl1pPr>
            <a:lvl2pPr marL="0" indent="0" algn="l" defTabSz="1625430" rtl="0" eaLnBrk="1" latinLnBrk="0" hangingPunct="1">
              <a:spcBef>
                <a:spcPts val="0"/>
              </a:spcBef>
              <a:buFont typeface="Arial" pitchFamily="34" charset="0"/>
              <a:buNone/>
              <a:defRPr sz="2100" b="0" i="0" kern="1200">
                <a:solidFill>
                  <a:schemeClr val="bg2"/>
                </a:solidFill>
                <a:latin typeface="Dyson Futura Medium" panose="020B0503030204020306" pitchFamily="34" charset="0"/>
                <a:ea typeface="Dyson Futura Medium" panose="020B0503030204020306" pitchFamily="34" charset="0"/>
                <a:cs typeface="Futura BT Medium"/>
              </a:defRPr>
            </a:lvl2pPr>
            <a:lvl3pPr marL="2031787" indent="-406358" algn="l" defTabSz="1625430" rtl="0" eaLnBrk="1" latinLnBrk="0" hangingPunct="1">
              <a:spcBef>
                <a:spcPct val="20000"/>
              </a:spcBef>
              <a:buFont typeface="Arial" pitchFamily="34" charset="0"/>
              <a:buChar char="•"/>
              <a:defRPr sz="2843" b="0" i="0" kern="1200">
                <a:solidFill>
                  <a:schemeClr val="tx1"/>
                </a:solidFill>
                <a:latin typeface="Futura BT Medium"/>
                <a:ea typeface="+mn-ea"/>
                <a:cs typeface="Futura BT Medium"/>
              </a:defRPr>
            </a:lvl3pPr>
            <a:lvl4pPr marL="2844505"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4pPr>
            <a:lvl5pPr marL="3657219"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5pPr>
            <a:lvl6pPr marL="4469933"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6pPr>
            <a:lvl7pPr marL="528265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7pPr>
            <a:lvl8pPr marL="6095365"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8pPr>
            <a:lvl9pPr marL="690808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9pPr>
          </a:lstStyle>
          <a:p>
            <a:r>
              <a:rPr lang="en-US" sz="3200">
                <a:solidFill>
                  <a:schemeClr val="accent6"/>
                </a:solidFill>
                <a:latin typeface="Dyson Futura Book" panose="020B0503030204020306" pitchFamily="34" charset="0"/>
                <a:ea typeface="Dyson Futura Book" panose="020B0503030204020306" pitchFamily="34" charset="0"/>
                <a:cs typeface="Dyson Futura Book" panose="020B0503030204020306" pitchFamily="34" charset="0"/>
              </a:rPr>
              <a:t>Salt bridges </a:t>
            </a:r>
          </a:p>
        </p:txBody>
      </p:sp>
      <p:sp>
        <p:nvSpPr>
          <p:cNvPr id="5" name="Text Placeholder 1">
            <a:extLst>
              <a:ext uri="{FF2B5EF4-FFF2-40B4-BE49-F238E27FC236}">
                <a16:creationId xmlns:a16="http://schemas.microsoft.com/office/drawing/2014/main" id="{F73B2628-D244-9B9B-3FEE-A9BA2C7A29CE}"/>
              </a:ext>
            </a:extLst>
          </p:cNvPr>
          <p:cNvSpPr txBox="1">
            <a:spLocks/>
          </p:cNvSpPr>
          <p:nvPr/>
        </p:nvSpPr>
        <p:spPr>
          <a:xfrm>
            <a:off x="10802937" y="1549400"/>
            <a:ext cx="5135562" cy="1127125"/>
          </a:xfrm>
          <a:prstGeom prst="rect">
            <a:avLst/>
          </a:prstGeom>
          <a:solidFill>
            <a:srgbClr val="5B3D68"/>
          </a:solidFill>
        </p:spPr>
        <p:txBody>
          <a:bodyPr lIns="144000" tIns="90000" rIns="0" bIns="0" anchor="t">
            <a:noAutofit/>
          </a:bodyPr>
          <a:lstStyle>
            <a:lvl1pPr marL="0" indent="0" algn="l" defTabSz="1625430" rtl="0" eaLnBrk="1" latinLnBrk="0" hangingPunct="1">
              <a:spcBef>
                <a:spcPts val="0"/>
              </a:spcBef>
              <a:buFont typeface="Arial" pitchFamily="34" charset="0"/>
              <a:buNone/>
              <a:defRPr sz="2100" b="0" i="0" kern="1200">
                <a:solidFill>
                  <a:schemeClr val="accent4"/>
                </a:solidFill>
                <a:latin typeface="Dyson Futura Medium" panose="020B0503030204020306" pitchFamily="34" charset="0"/>
                <a:ea typeface="Dyson Futura Medium" panose="020B0503030204020306" pitchFamily="34" charset="0"/>
                <a:cs typeface="Futura BT Medium"/>
              </a:defRPr>
            </a:lvl1pPr>
            <a:lvl2pPr marL="0" indent="0" algn="l" defTabSz="1625430" rtl="0" eaLnBrk="1" latinLnBrk="0" hangingPunct="1">
              <a:spcBef>
                <a:spcPts val="0"/>
              </a:spcBef>
              <a:buFont typeface="Arial" pitchFamily="34" charset="0"/>
              <a:buNone/>
              <a:defRPr sz="2100" b="0" i="0" kern="1200">
                <a:solidFill>
                  <a:schemeClr val="bg2"/>
                </a:solidFill>
                <a:latin typeface="Dyson Futura Medium" panose="020B0503030204020306" pitchFamily="34" charset="0"/>
                <a:ea typeface="Dyson Futura Medium" panose="020B0503030204020306" pitchFamily="34" charset="0"/>
                <a:cs typeface="Futura BT Medium"/>
              </a:defRPr>
            </a:lvl2pPr>
            <a:lvl3pPr marL="2031787" indent="-406358" algn="l" defTabSz="1625430" rtl="0" eaLnBrk="1" latinLnBrk="0" hangingPunct="1">
              <a:spcBef>
                <a:spcPct val="20000"/>
              </a:spcBef>
              <a:buFont typeface="Arial" pitchFamily="34" charset="0"/>
              <a:buChar char="•"/>
              <a:defRPr sz="2843" b="0" i="0" kern="1200">
                <a:solidFill>
                  <a:schemeClr val="tx1"/>
                </a:solidFill>
                <a:latin typeface="Futura BT Medium"/>
                <a:ea typeface="+mn-ea"/>
                <a:cs typeface="Futura BT Medium"/>
              </a:defRPr>
            </a:lvl3pPr>
            <a:lvl4pPr marL="2844505"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4pPr>
            <a:lvl5pPr marL="3657219"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5pPr>
            <a:lvl6pPr marL="4469933"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6pPr>
            <a:lvl7pPr marL="528265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7pPr>
            <a:lvl8pPr marL="6095365"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8pPr>
            <a:lvl9pPr marL="690808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9pPr>
          </a:lstStyle>
          <a:p>
            <a:r>
              <a:rPr lang="en-US" sz="3200">
                <a:solidFill>
                  <a:schemeClr val="accent6"/>
                </a:solidFill>
                <a:latin typeface="Dyson Futura Book" panose="020B0503030204020306" pitchFamily="34" charset="0"/>
                <a:ea typeface="Dyson Futura Book" panose="020B0503030204020306" pitchFamily="34" charset="0"/>
                <a:cs typeface="Dyson Futura Book" panose="020B0503030204020306" pitchFamily="34" charset="0"/>
              </a:rPr>
              <a:t>Hydrogen bonds </a:t>
            </a:r>
          </a:p>
        </p:txBody>
      </p:sp>
      <p:sp>
        <p:nvSpPr>
          <p:cNvPr id="7" name="Rectangle 6">
            <a:extLst>
              <a:ext uri="{FF2B5EF4-FFF2-40B4-BE49-F238E27FC236}">
                <a16:creationId xmlns:a16="http://schemas.microsoft.com/office/drawing/2014/main" id="{DF9559BE-A2C8-A698-BD71-7F68056929C5}"/>
              </a:ext>
            </a:extLst>
          </p:cNvPr>
          <p:cNvSpPr/>
          <p:nvPr/>
        </p:nvSpPr>
        <p:spPr>
          <a:xfrm>
            <a:off x="319088" y="2670175"/>
            <a:ext cx="5135562" cy="6149975"/>
          </a:xfrm>
          <a:prstGeom prst="rect">
            <a:avLst/>
          </a:prstGeom>
          <a:solidFill>
            <a:schemeClr val="accent4">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CCDCB1DD-C434-13FD-5D0D-DABE29062AA3}"/>
              </a:ext>
            </a:extLst>
          </p:cNvPr>
          <p:cNvGraphicFramePr>
            <a:graphicFrameLocks noGrp="1"/>
          </p:cNvGraphicFramePr>
          <p:nvPr>
            <p:extLst>
              <p:ext uri="{D42A27DB-BD31-4B8C-83A1-F6EECF244321}">
                <p14:modId xmlns:p14="http://schemas.microsoft.com/office/powerpoint/2010/main" val="912022773"/>
              </p:ext>
            </p:extLst>
          </p:nvPr>
        </p:nvGraphicFramePr>
        <p:xfrm>
          <a:off x="440848" y="2701667"/>
          <a:ext cx="4892042" cy="3527040"/>
        </p:xfrm>
        <a:graphic>
          <a:graphicData uri="http://schemas.openxmlformats.org/drawingml/2006/table">
            <a:tbl>
              <a:tblPr firstRow="1" bandRow="1">
                <a:tableStyleId>{5C22544A-7EE6-4342-B048-85BDC9FD1C3A}</a:tableStyleId>
              </a:tblPr>
              <a:tblGrid>
                <a:gridCol w="4892042">
                  <a:extLst>
                    <a:ext uri="{9D8B030D-6E8A-4147-A177-3AD203B41FA5}">
                      <a16:colId xmlns:a16="http://schemas.microsoft.com/office/drawing/2014/main" val="332658443"/>
                    </a:ext>
                  </a:extLst>
                </a:gridCol>
              </a:tblGrid>
              <a:tr h="855466">
                <a:tc>
                  <a:txBody>
                    <a:bodyPr/>
                    <a:lstStyle/>
                    <a:p>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Strong, permanent bonds </a:t>
                      </a:r>
                      <a:b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that give hair its strength </a:t>
                      </a: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532274033"/>
                  </a:ext>
                </a:extLst>
              </a:tr>
              <a:tr h="855466">
                <a:tc>
                  <a:txBody>
                    <a:bodyPr/>
                    <a:lstStyle/>
                    <a:p>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Disrupted by very </a:t>
                      </a:r>
                      <a:b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high temperatures and </a:t>
                      </a:r>
                      <a:b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chemical treatments </a:t>
                      </a: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044805368"/>
                  </a:ext>
                </a:extLst>
              </a:tr>
              <a:tr h="855466">
                <a:tc>
                  <a:txBody>
                    <a:bodyPr/>
                    <a:lstStyle/>
                    <a:p>
                      <a:r>
                        <a:rPr lang="en-US" sz="2800" b="0" i="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Formed within keratin and </a:t>
                      </a:r>
                      <a:br>
                        <a:rPr lang="en-US" sz="2800" b="0" i="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b="0" i="0" dirty="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connect the fibers together </a:t>
                      </a: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81475351"/>
                  </a:ext>
                </a:extLst>
              </a:tr>
            </a:tbl>
          </a:graphicData>
        </a:graphic>
      </p:graphicFrame>
      <p:sp>
        <p:nvSpPr>
          <p:cNvPr id="12" name="Rectangle 11">
            <a:extLst>
              <a:ext uri="{FF2B5EF4-FFF2-40B4-BE49-F238E27FC236}">
                <a16:creationId xmlns:a16="http://schemas.microsoft.com/office/drawing/2014/main" id="{AE8B3688-7CE7-FEF2-E9E1-262603C395DA}"/>
              </a:ext>
            </a:extLst>
          </p:cNvPr>
          <p:cNvSpPr/>
          <p:nvPr/>
        </p:nvSpPr>
        <p:spPr>
          <a:xfrm>
            <a:off x="5561807" y="2670175"/>
            <a:ext cx="5135562" cy="6149975"/>
          </a:xfrm>
          <a:prstGeom prst="rect">
            <a:avLst/>
          </a:prstGeom>
          <a:solidFill>
            <a:schemeClr val="accent4">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539CBB-FCF8-0B44-BD1F-6185E5F5CA0B}"/>
              </a:ext>
            </a:extLst>
          </p:cNvPr>
          <p:cNvSpPr/>
          <p:nvPr/>
        </p:nvSpPr>
        <p:spPr>
          <a:xfrm>
            <a:off x="10802937" y="2670175"/>
            <a:ext cx="5135562" cy="6149975"/>
          </a:xfrm>
          <a:prstGeom prst="rect">
            <a:avLst/>
          </a:prstGeom>
          <a:solidFill>
            <a:schemeClr val="accent4">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38054847-B964-E8F6-5C9D-F7A27764C726}"/>
              </a:ext>
            </a:extLst>
          </p:cNvPr>
          <p:cNvGraphicFramePr>
            <a:graphicFrameLocks noGrp="1"/>
          </p:cNvGraphicFramePr>
          <p:nvPr>
            <p:extLst>
              <p:ext uri="{D42A27DB-BD31-4B8C-83A1-F6EECF244321}">
                <p14:modId xmlns:p14="http://schemas.microsoft.com/office/powerpoint/2010/main" val="3803565582"/>
              </p:ext>
            </p:extLst>
          </p:nvPr>
        </p:nvGraphicFramePr>
        <p:xfrm>
          <a:off x="5683567" y="2701667"/>
          <a:ext cx="4892042" cy="3100320"/>
        </p:xfrm>
        <a:graphic>
          <a:graphicData uri="http://schemas.openxmlformats.org/drawingml/2006/table">
            <a:tbl>
              <a:tblPr firstRow="1" bandRow="1">
                <a:tableStyleId>{5C22544A-7EE6-4342-B048-85BDC9FD1C3A}</a:tableStyleId>
              </a:tblPr>
              <a:tblGrid>
                <a:gridCol w="4892042">
                  <a:extLst>
                    <a:ext uri="{9D8B030D-6E8A-4147-A177-3AD203B41FA5}">
                      <a16:colId xmlns:a16="http://schemas.microsoft.com/office/drawing/2014/main" val="332658443"/>
                    </a:ext>
                  </a:extLst>
                </a:gridCol>
              </a:tblGrid>
              <a:tr h="855466">
                <a:tc>
                  <a:txBody>
                    <a:bodyPr/>
                    <a:lstStyle/>
                    <a:p>
                      <a:r>
                        <a:rPr lang="en-US" sz="2800" b="0" i="0" dirty="0">
                          <a:solidFill>
                            <a:schemeClr val="accent4"/>
                          </a:solidFill>
                          <a:latin typeface="Dyson Futura Light"/>
                          <a:ea typeface="Dyson Futura Light" panose="020B0403030204020306" pitchFamily="34" charset="0"/>
                          <a:cs typeface="Dyson Futura Light" panose="020B0403030204020306" pitchFamily="34" charset="0"/>
                        </a:rPr>
                        <a:t>Weak, temporary bonds </a:t>
                      </a:r>
                      <a:br>
                        <a:rPr lang="en-US" sz="2800" b="0" i="0" dirty="0">
                          <a:solidFill>
                            <a:srgbClr val="000000"/>
                          </a:solidFill>
                          <a:latin typeface="Dyson Futura Light"/>
                          <a:ea typeface="Dyson Futura Light" panose="020B0403030204020306" pitchFamily="34" charset="0"/>
                          <a:cs typeface="Dyson Futura Light" panose="020B0403030204020306" pitchFamily="34" charset="0"/>
                        </a:rPr>
                      </a:br>
                      <a:r>
                        <a:rPr lang="en-US" sz="2800" b="0" i="0" dirty="0">
                          <a:solidFill>
                            <a:schemeClr val="accent4"/>
                          </a:solidFill>
                          <a:latin typeface="Dyson Futura Light"/>
                          <a:ea typeface="Dyson Futura Light" panose="020B0403030204020306" pitchFamily="34" charset="0"/>
                          <a:cs typeface="Dyson Futura Light" panose="020B0403030204020306" pitchFamily="34" charset="0"/>
                        </a:rPr>
                        <a:t>that can be broken and reset </a:t>
                      </a:r>
                      <a:endPar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endParaRP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532274033"/>
                  </a:ext>
                </a:extLst>
              </a:tr>
              <a:tr h="855466">
                <a:tc>
                  <a:txBody>
                    <a:bodyPr/>
                    <a:lstStyle/>
                    <a:p>
                      <a:r>
                        <a:rPr lang="en-US" sz="2800" b="0" i="0" dirty="0">
                          <a:solidFill>
                            <a:schemeClr val="accent4"/>
                          </a:solidFill>
                          <a:latin typeface="Dyson Futura Light"/>
                          <a:ea typeface="Dyson Futura Light" panose="020B0403030204020306" pitchFamily="34" charset="0"/>
                          <a:cs typeface="Dyson Futura Light" panose="020B0403030204020306" pitchFamily="34" charset="0"/>
                        </a:rPr>
                        <a:t>Can be broken during styling </a:t>
                      </a:r>
                      <a:br>
                        <a:rPr lang="en-US" sz="2800" b="0" i="0" dirty="0">
                          <a:solidFill>
                            <a:srgbClr val="000000"/>
                          </a:solidFill>
                          <a:latin typeface="Dyson Futura Light"/>
                          <a:ea typeface="Dyson Futura Light" panose="020B0403030204020306" pitchFamily="34" charset="0"/>
                          <a:cs typeface="Dyson Futura Light" panose="020B0403030204020306" pitchFamily="34" charset="0"/>
                        </a:rPr>
                      </a:br>
                      <a:r>
                        <a:rPr lang="en-US" sz="2800" b="0" i="0" dirty="0">
                          <a:solidFill>
                            <a:schemeClr val="accent4"/>
                          </a:solidFill>
                          <a:latin typeface="Dyson Futura Light"/>
                          <a:ea typeface="Dyson Futura Light" panose="020B0403030204020306" pitchFamily="34" charset="0"/>
                          <a:cs typeface="Dyson Futura Light" panose="020B0403030204020306" pitchFamily="34" charset="0"/>
                        </a:rPr>
                        <a:t>and chemical treatments  </a:t>
                      </a:r>
                      <a:endPar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endParaRP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044805368"/>
                  </a:ext>
                </a:extLst>
              </a:tr>
              <a:tr h="855466">
                <a:tc>
                  <a:txBody>
                    <a:bodyPr/>
                    <a:lstStyle/>
                    <a:p>
                      <a:r>
                        <a:rPr lang="en-US" sz="2800" b="0" i="0" dirty="0">
                          <a:solidFill>
                            <a:schemeClr val="accent4"/>
                          </a:solidFill>
                          <a:latin typeface="Dyson Futura Light"/>
                          <a:ea typeface="Dyson Futura Light" panose="020B0403030204020306" pitchFamily="34" charset="0"/>
                          <a:cs typeface="Dyson Futura Light" panose="020B0403030204020306" pitchFamily="34" charset="0"/>
                        </a:rPr>
                        <a:t>Can be broken by high </a:t>
                      </a:r>
                      <a:br>
                        <a:rPr lang="en-US" sz="2800" b="0" i="0" dirty="0">
                          <a:solidFill>
                            <a:srgbClr val="000000"/>
                          </a:solidFill>
                          <a:latin typeface="Dyson Futura Light"/>
                          <a:ea typeface="Dyson Futura Light" panose="020B0403030204020306" pitchFamily="34" charset="0"/>
                          <a:cs typeface="Dyson Futura Light" panose="020B0403030204020306" pitchFamily="34" charset="0"/>
                        </a:rPr>
                      </a:br>
                      <a:r>
                        <a:rPr lang="en-US" sz="2800" b="0" i="0" dirty="0">
                          <a:solidFill>
                            <a:schemeClr val="accent4"/>
                          </a:solidFill>
                          <a:latin typeface="Dyson Futura Light"/>
                          <a:ea typeface="Dyson Futura Light" panose="020B0403030204020306" pitchFamily="34" charset="0"/>
                          <a:cs typeface="Dyson Futura Light" panose="020B0403030204020306" pitchFamily="34" charset="0"/>
                        </a:rPr>
                        <a:t>pH levels, water and heat </a:t>
                      </a:r>
                      <a:endParaRPr lang="en-US" dirty="0"/>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81475351"/>
                  </a:ext>
                </a:extLst>
              </a:tr>
            </a:tbl>
          </a:graphicData>
        </a:graphic>
      </p:graphicFrame>
      <p:graphicFrame>
        <p:nvGraphicFramePr>
          <p:cNvPr id="19" name="Table 18">
            <a:extLst>
              <a:ext uri="{FF2B5EF4-FFF2-40B4-BE49-F238E27FC236}">
                <a16:creationId xmlns:a16="http://schemas.microsoft.com/office/drawing/2014/main" id="{952387AB-39D2-74D8-7027-22A9A01940B5}"/>
              </a:ext>
            </a:extLst>
          </p:cNvPr>
          <p:cNvGraphicFramePr>
            <a:graphicFrameLocks noGrp="1"/>
          </p:cNvGraphicFramePr>
          <p:nvPr>
            <p:extLst>
              <p:ext uri="{D42A27DB-BD31-4B8C-83A1-F6EECF244321}">
                <p14:modId xmlns:p14="http://schemas.microsoft.com/office/powerpoint/2010/main" val="1741061482"/>
              </p:ext>
            </p:extLst>
          </p:nvPr>
        </p:nvGraphicFramePr>
        <p:xfrm>
          <a:off x="10924697" y="2701667"/>
          <a:ext cx="4892042" cy="3100320"/>
        </p:xfrm>
        <a:graphic>
          <a:graphicData uri="http://schemas.openxmlformats.org/drawingml/2006/table">
            <a:tbl>
              <a:tblPr firstRow="1" bandRow="1">
                <a:tableStyleId>{5C22544A-7EE6-4342-B048-85BDC9FD1C3A}</a:tableStyleId>
              </a:tblPr>
              <a:tblGrid>
                <a:gridCol w="4892042">
                  <a:extLst>
                    <a:ext uri="{9D8B030D-6E8A-4147-A177-3AD203B41FA5}">
                      <a16:colId xmlns:a16="http://schemas.microsoft.com/office/drawing/2014/main" val="332658443"/>
                    </a:ext>
                  </a:extLst>
                </a:gridCol>
              </a:tblGrid>
              <a:tr h="855466">
                <a:tc>
                  <a:txBody>
                    <a:bodyPr/>
                    <a:lstStyle/>
                    <a:p>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Temporary bonds that </a:t>
                      </a:r>
                      <a:b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are naturally weaker </a:t>
                      </a: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532274033"/>
                  </a:ext>
                </a:extLst>
              </a:tr>
              <a:tr h="855466">
                <a:tc>
                  <a:txBody>
                    <a:bodyPr/>
                    <a:lstStyle/>
                    <a:p>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Can be easily broken by </a:t>
                      </a:r>
                      <a:b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water and/or heat </a:t>
                      </a: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044805368"/>
                  </a:ext>
                </a:extLst>
              </a:tr>
              <a:tr h="855466">
                <a:tc>
                  <a:txBody>
                    <a:bodyPr/>
                    <a:lstStyle/>
                    <a:p>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Can reset during styling, </a:t>
                      </a:r>
                      <a:b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making it easier to style hair </a:t>
                      </a: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81475351"/>
                  </a:ext>
                </a:extLst>
              </a:tr>
            </a:tbl>
          </a:graphicData>
        </a:graphic>
      </p:graphicFrame>
    </p:spTree>
    <p:extLst>
      <p:ext uri="{BB962C8B-B14F-4D97-AF65-F5344CB8AC3E}">
        <p14:creationId xmlns:p14="http://schemas.microsoft.com/office/powerpoint/2010/main" val="14171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D3AC06-1161-5350-FBB7-D5D3924FF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 y="0"/>
            <a:ext cx="16256794" cy="9144447"/>
          </a:xfrm>
          <a:prstGeom prst="rect">
            <a:avLst/>
          </a:prstGeom>
        </p:spPr>
      </p:pic>
      <p:sp>
        <p:nvSpPr>
          <p:cNvPr id="2" name="Text Placeholder 1">
            <a:extLst>
              <a:ext uri="{FF2B5EF4-FFF2-40B4-BE49-F238E27FC236}">
                <a16:creationId xmlns:a16="http://schemas.microsoft.com/office/drawing/2014/main" id="{51CC2505-1DE5-C156-5655-09084DE1DDD6}"/>
              </a:ext>
            </a:extLst>
          </p:cNvPr>
          <p:cNvSpPr>
            <a:spLocks noGrp="1"/>
          </p:cNvSpPr>
          <p:nvPr>
            <p:ph type="body" sz="quarter" idx="23"/>
          </p:nvPr>
        </p:nvSpPr>
        <p:spPr/>
        <p:txBody>
          <a:bodyPr/>
          <a:lstStyle/>
          <a:p>
            <a:r>
              <a:rPr lang="en-US" dirty="0"/>
              <a:t>Hair fiber structure </a:t>
            </a:r>
          </a:p>
        </p:txBody>
      </p:sp>
      <p:sp>
        <p:nvSpPr>
          <p:cNvPr id="8" name="TextBox 7">
            <a:extLst>
              <a:ext uri="{FF2B5EF4-FFF2-40B4-BE49-F238E27FC236}">
                <a16:creationId xmlns:a16="http://schemas.microsoft.com/office/drawing/2014/main" id="{172B7D18-3F49-6024-781C-CBF98A72D3EB}"/>
              </a:ext>
            </a:extLst>
          </p:cNvPr>
          <p:cNvSpPr txBox="1"/>
          <p:nvPr/>
        </p:nvSpPr>
        <p:spPr>
          <a:xfrm>
            <a:off x="329720" y="7710008"/>
            <a:ext cx="7744303" cy="1120775"/>
          </a:xfrm>
          <a:prstGeom prst="rect">
            <a:avLst/>
          </a:prstGeom>
          <a:solidFill>
            <a:srgbClr val="5B3D68"/>
          </a:solidFill>
        </p:spPr>
        <p:txBody>
          <a:bodyPr wrap="square" rtlCol="0" anchor="ctr">
            <a:noAutofit/>
          </a:bodyPr>
          <a:lstStyle/>
          <a:p>
            <a:pPr algn="ctr"/>
            <a:r>
              <a:rPr lang="en-US">
                <a:solidFill>
                  <a:schemeClr val="accent6"/>
                </a:solidFill>
                <a:latin typeface="Dyson Futura Book" panose="020B0503030204020306" pitchFamily="34" charset="0"/>
                <a:ea typeface="Dyson Futura Book" panose="020B0503030204020306" pitchFamily="34" charset="0"/>
                <a:cs typeface="Dyson Futura Book" panose="020B0503030204020306" pitchFamily="34" charset="0"/>
              </a:rPr>
              <a:t>Cuticle </a:t>
            </a:r>
          </a:p>
        </p:txBody>
      </p:sp>
      <p:sp>
        <p:nvSpPr>
          <p:cNvPr id="9" name="TextBox 8">
            <a:extLst>
              <a:ext uri="{FF2B5EF4-FFF2-40B4-BE49-F238E27FC236}">
                <a16:creationId xmlns:a16="http://schemas.microsoft.com/office/drawing/2014/main" id="{639EA7EF-3143-7CF9-37AF-E1880F41CC31}"/>
              </a:ext>
            </a:extLst>
          </p:cNvPr>
          <p:cNvSpPr txBox="1"/>
          <p:nvPr/>
        </p:nvSpPr>
        <p:spPr>
          <a:xfrm>
            <a:off x="8187847" y="7710008"/>
            <a:ext cx="7744303" cy="1120775"/>
          </a:xfrm>
          <a:prstGeom prst="rect">
            <a:avLst/>
          </a:prstGeom>
          <a:solidFill>
            <a:srgbClr val="5B3D68"/>
          </a:solidFill>
        </p:spPr>
        <p:txBody>
          <a:bodyPr wrap="square" rtlCol="0" anchor="ctr">
            <a:noAutofit/>
          </a:bodyPr>
          <a:lstStyle/>
          <a:p>
            <a:pPr algn="ctr"/>
            <a:r>
              <a:rPr lang="en-US">
                <a:solidFill>
                  <a:schemeClr val="accent6"/>
                </a:solidFill>
                <a:latin typeface="Dyson Futura Book" panose="020B0503030204020306" pitchFamily="34" charset="0"/>
                <a:ea typeface="Dyson Futura Book" panose="020B0503030204020306" pitchFamily="34" charset="0"/>
                <a:cs typeface="Dyson Futura Book" panose="020B0503030204020306" pitchFamily="34" charset="0"/>
              </a:rPr>
              <a:t>Cortex </a:t>
            </a:r>
          </a:p>
        </p:txBody>
      </p:sp>
    </p:spTree>
    <p:extLst>
      <p:ext uri="{BB962C8B-B14F-4D97-AF65-F5344CB8AC3E}">
        <p14:creationId xmlns:p14="http://schemas.microsoft.com/office/powerpoint/2010/main" val="134282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EE45ED-21E1-6A11-9DA9-460F67BE1516}"/>
              </a:ext>
            </a:extLst>
          </p:cNvPr>
          <p:cNvPicPr>
            <a:picLocks noChangeAspect="1"/>
          </p:cNvPicPr>
          <p:nvPr/>
        </p:nvPicPr>
        <p:blipFill>
          <a:blip r:embed="rId3"/>
          <a:stretch>
            <a:fillRect/>
          </a:stretch>
        </p:blipFill>
        <p:spPr>
          <a:xfrm>
            <a:off x="794" y="0"/>
            <a:ext cx="16256794" cy="9144447"/>
          </a:xfrm>
          <a:prstGeom prst="rect">
            <a:avLst/>
          </a:prstGeom>
        </p:spPr>
      </p:pic>
      <p:sp>
        <p:nvSpPr>
          <p:cNvPr id="2" name="Text Placeholder 1">
            <a:extLst>
              <a:ext uri="{FF2B5EF4-FFF2-40B4-BE49-F238E27FC236}">
                <a16:creationId xmlns:a16="http://schemas.microsoft.com/office/drawing/2014/main" id="{7AA67C26-1081-B5BC-860D-E810E3EC46B1}"/>
              </a:ext>
            </a:extLst>
          </p:cNvPr>
          <p:cNvSpPr>
            <a:spLocks noGrp="1"/>
          </p:cNvSpPr>
          <p:nvPr>
            <p:ph type="body" sz="quarter" idx="23"/>
          </p:nvPr>
        </p:nvSpPr>
        <p:spPr/>
        <p:txBody>
          <a:bodyPr/>
          <a:lstStyle/>
          <a:p>
            <a:r>
              <a:rPr lang="en-US" dirty="0"/>
              <a:t>Hair color </a:t>
            </a:r>
          </a:p>
        </p:txBody>
      </p:sp>
      <p:pic>
        <p:nvPicPr>
          <p:cNvPr id="4" name="Picture 3">
            <a:extLst>
              <a:ext uri="{FF2B5EF4-FFF2-40B4-BE49-F238E27FC236}">
                <a16:creationId xmlns:a16="http://schemas.microsoft.com/office/drawing/2014/main" id="{A6E410C7-F868-6111-9577-2246D2A53A46}"/>
              </a:ext>
            </a:extLst>
          </p:cNvPr>
          <p:cNvPicPr>
            <a:picLocks noChangeAspect="1"/>
          </p:cNvPicPr>
          <p:nvPr/>
        </p:nvPicPr>
        <p:blipFill>
          <a:blip r:embed="rId4"/>
          <a:srcRect b="39739"/>
          <a:stretch/>
        </p:blipFill>
        <p:spPr>
          <a:xfrm>
            <a:off x="832644" y="5429250"/>
            <a:ext cx="5034756" cy="3390900"/>
          </a:xfrm>
          <a:prstGeom prst="rect">
            <a:avLst/>
          </a:prstGeom>
        </p:spPr>
      </p:pic>
    </p:spTree>
    <p:extLst>
      <p:ext uri="{BB962C8B-B14F-4D97-AF65-F5344CB8AC3E}">
        <p14:creationId xmlns:p14="http://schemas.microsoft.com/office/powerpoint/2010/main" val="18339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35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plate">
  <a:themeElements>
    <a:clrScheme name="JDF palette ">
      <a:dk1>
        <a:srgbClr val="F39200"/>
      </a:dk1>
      <a:lt1>
        <a:srgbClr val="F0BF74"/>
      </a:lt1>
      <a:dk2>
        <a:srgbClr val="333333"/>
      </a:dk2>
      <a:lt2>
        <a:srgbClr val="666666"/>
      </a:lt2>
      <a:accent1>
        <a:srgbClr val="999999"/>
      </a:accent1>
      <a:accent2>
        <a:srgbClr val="EBEBEB"/>
      </a:accent2>
      <a:accent3>
        <a:srgbClr val="FFFFFF"/>
      </a:accent3>
      <a:accent4>
        <a:srgbClr val="000000"/>
      </a:accent4>
      <a:accent5>
        <a:srgbClr val="FFFFFF"/>
      </a:accent5>
      <a:accent6>
        <a:srgbClr val="FFFFFF"/>
      </a:accent6>
      <a:hlink>
        <a:srgbClr val="009FDF"/>
      </a:hlink>
      <a:folHlink>
        <a:srgbClr val="0057B7"/>
      </a:folHlink>
    </a:clrScheme>
    <a:fontScheme name="Dyson Futura Book">
      <a:majorFont>
        <a:latin typeface="Dyson Futura Book" panose="020B0503030204020306" pitchFamily="34" charset="0"/>
        <a:ea typeface="Dyson Futura Book" panose="020B0503030204020306" pitchFamily="34" charset="0"/>
        <a:cs typeface="Dyson Futura Book" charset="0"/>
      </a:majorFont>
      <a:minorFont>
        <a:latin typeface="Dyson Futura Book" panose="020B0503030204020306" pitchFamily="34" charset="0"/>
        <a:ea typeface="Dyson Futura Book" panose="020B0503030204020306" pitchFamily="34" charset="0"/>
        <a:cs typeface="Dyson Futura Book" charset="0"/>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5354F0E9-03CA-7D43-AAAE-B391E31EB06F}" vid="{CAD46881-7841-9C4E-ADB7-D378460081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5b0fea4-0831-463b-9f31-40634f75c346" xsi:nil="true"/>
    <lcf76f155ced4ddcb4097134ff3c332f xmlns="2ae71afb-ca2d-4918-a962-182420e3e6c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02FFFDC285D84AA7670E07F49CE837" ma:contentTypeVersion="20" ma:contentTypeDescription="Create a new document." ma:contentTypeScope="" ma:versionID="c6de47873b1418c41f9ef55232956d65">
  <xsd:schema xmlns:xsd="http://www.w3.org/2001/XMLSchema" xmlns:xs="http://www.w3.org/2001/XMLSchema" xmlns:p="http://schemas.microsoft.com/office/2006/metadata/properties" xmlns:ns1="http://schemas.microsoft.com/sharepoint/v3" xmlns:ns2="2ae71afb-ca2d-4918-a962-182420e3e6c8" xmlns:ns3="d5b0fea4-0831-463b-9f31-40634f75c346" targetNamespace="http://schemas.microsoft.com/office/2006/metadata/properties" ma:root="true" ma:fieldsID="b356901b1bc64deaaecb3ecb65be9865" ns1:_="" ns2:_="" ns3:_="">
    <xsd:import namespace="http://schemas.microsoft.com/sharepoint/v3"/>
    <xsd:import namespace="2ae71afb-ca2d-4918-a962-182420e3e6c8"/>
    <xsd:import namespace="d5b0fea4-0831-463b-9f31-40634f75c34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e71afb-ca2d-4918-a962-182420e3e6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515af82-1ac6-4627-b902-b5c2a7f14b4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b0fea4-0831-463b-9f31-40634f75c34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094fdcf-2f10-4aa2-8c26-ac77df4b371f}" ma:internalName="TaxCatchAll" ma:showField="CatchAllData" ma:web="d5b0fea4-0831-463b-9f31-40634f75c3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59D5BE-5680-4ADC-9F68-27EF4CED1DDF}">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www.w3.org/XML/1998/namespace"/>
    <ds:schemaRef ds:uri="b97399ae-d71b-467c-a410-a994094c8c7f"/>
    <ds:schemaRef ds:uri="http://schemas.microsoft.com/office/infopath/2007/PartnerControls"/>
    <ds:schemaRef ds:uri="7bed556a-016b-4c08-8d0c-fa90dfc62d98"/>
    <ds:schemaRef ds:uri="http://schemas.microsoft.com/office/2006/metadata/properties"/>
    <ds:schemaRef ds:uri="d5b0fea4-0831-463b-9f31-40634f75c346"/>
    <ds:schemaRef ds:uri="2ae71afb-ca2d-4918-a962-182420e3e6c8"/>
    <ds:schemaRef ds:uri="http://schemas.microsoft.com/sharepoint/v3"/>
  </ds:schemaRefs>
</ds:datastoreItem>
</file>

<file path=customXml/itemProps2.xml><?xml version="1.0" encoding="utf-8"?>
<ds:datastoreItem xmlns:ds="http://schemas.openxmlformats.org/officeDocument/2006/customXml" ds:itemID="{9B315468-1800-4DC0-ACB3-5113DC1A6A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e71afb-ca2d-4918-a962-182420e3e6c8"/>
    <ds:schemaRef ds:uri="d5b0fea4-0831-463b-9f31-40634f75c3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DE22A9-E201-4214-AE80-8DEF871BAE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4</TotalTime>
  <Words>1099</Words>
  <Application>Microsoft Office PowerPoint</Application>
  <PresentationFormat>Custom</PresentationFormat>
  <Paragraphs>78</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Dyson Futura Book</vt:lpstr>
      <vt:lpstr>Dyson Futura Heavy</vt:lpstr>
      <vt:lpstr>Dyson Futura Light</vt:lpstr>
      <vt:lpstr>Dyson Futura Medium</vt:lpstr>
      <vt:lpstr>Futura BT Medium</vt:lpstr>
      <vt:lpstr>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Samantha Panek</cp:lastModifiedBy>
  <cp:revision>3</cp:revision>
  <dcterms:created xsi:type="dcterms:W3CDTF">2018-02-01T09:10:00Z</dcterms:created>
  <dcterms:modified xsi:type="dcterms:W3CDTF">2025-03-13T16:41:01Z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0x0101006C02FFFDC285D84AA7670E07F49CE837</vt:lpwstr>
  </property>
  <property fmtid="{D5CDD505-2E9C-101B-9397-08002B2CF9AE}" pid="3" name="MediaServiceImageTags">
    <vt:lpwstr/>
  </property>
  <property fmtid="{D5CDD505-2E9C-101B-9397-08002B2CF9AE}" pid="4" name="MSIP_Label_74778ec8-7999-451e-8a06-66aed001ff0f_Enabled">
    <vt:lpwstr>true</vt:lpwstr>
  </property>
  <property fmtid="{D5CDD505-2E9C-101B-9397-08002B2CF9AE}" pid="5" name="MSIP_Label_74778ec8-7999-451e-8a06-66aed001ff0f_SetDate">
    <vt:lpwstr>2024-06-11T19:25:07Z</vt:lpwstr>
  </property>
  <property fmtid="{D5CDD505-2E9C-101B-9397-08002B2CF9AE}" pid="6" name="MSIP_Label_74778ec8-7999-451e-8a06-66aed001ff0f_Method">
    <vt:lpwstr>Standard</vt:lpwstr>
  </property>
  <property fmtid="{D5CDD505-2E9C-101B-9397-08002B2CF9AE}" pid="7" name="MSIP_Label_74778ec8-7999-451e-8a06-66aed001ff0f_Name">
    <vt:lpwstr>CONFIDENTIAL</vt:lpwstr>
  </property>
  <property fmtid="{D5CDD505-2E9C-101B-9397-08002B2CF9AE}" pid="8" name="MSIP_Label_74778ec8-7999-451e-8a06-66aed001ff0f_SiteId">
    <vt:lpwstr>74caa4c6-5976-421b-8ee7-b01840a82535</vt:lpwstr>
  </property>
  <property fmtid="{D5CDD505-2E9C-101B-9397-08002B2CF9AE}" pid="9" name="MSIP_Label_74778ec8-7999-451e-8a06-66aed001ff0f_ActionId">
    <vt:lpwstr>cb692092-ddb3-490a-a09e-2580ff214eb1</vt:lpwstr>
  </property>
  <property fmtid="{D5CDD505-2E9C-101B-9397-08002B2CF9AE}" pid="10" name="MSIP_Label_74778ec8-7999-451e-8a06-66aed001ff0f_ContentBits">
    <vt:lpwstr>2</vt:lpwstr>
  </property>
  <property fmtid="{D5CDD505-2E9C-101B-9397-08002B2CF9AE}" pid="11" name="ClassificationContentMarkingFooterLocations">
    <vt:lpwstr>Template:3</vt:lpwstr>
  </property>
  <property fmtid="{D5CDD505-2E9C-101B-9397-08002B2CF9AE}" pid="12" name="ClassificationContentMarkingFooterText">
    <vt:lpwstr>Classification: CONFIDENTIAL</vt:lpwstr>
  </property>
  <property fmtid="{D5CDD505-2E9C-101B-9397-08002B2CF9AE}" pid="13" name="MSIP_Label_4fee8bbd-df84-49ff-a05e-7819f670e0cf_Enabled">
    <vt:lpwstr>true</vt:lpwstr>
  </property>
  <property fmtid="{D5CDD505-2E9C-101B-9397-08002B2CF9AE}" pid="14" name="MSIP_Label_4fee8bbd-df84-49ff-a05e-7819f670e0cf_SetDate">
    <vt:lpwstr>2024-06-13T09:54:31Z</vt:lpwstr>
  </property>
  <property fmtid="{D5CDD505-2E9C-101B-9397-08002B2CF9AE}" pid="15" name="MSIP_Label_4fee8bbd-df84-49ff-a05e-7819f670e0cf_Method">
    <vt:lpwstr>Privileged</vt:lpwstr>
  </property>
  <property fmtid="{D5CDD505-2E9C-101B-9397-08002B2CF9AE}" pid="16" name="MSIP_Label_4fee8bbd-df84-49ff-a05e-7819f670e0cf_Name">
    <vt:lpwstr>4fee8bbd-df84-49ff-a05e-7819f670e0cf</vt:lpwstr>
  </property>
  <property fmtid="{D5CDD505-2E9C-101B-9397-08002B2CF9AE}" pid="17" name="MSIP_Label_4fee8bbd-df84-49ff-a05e-7819f670e0cf_SiteId">
    <vt:lpwstr>b6e8236b-ceb2-401d-9169-2917d0b07d48</vt:lpwstr>
  </property>
  <property fmtid="{D5CDD505-2E9C-101B-9397-08002B2CF9AE}" pid="18" name="MSIP_Label_4fee8bbd-df84-49ff-a05e-7819f670e0cf_ActionId">
    <vt:lpwstr>eaa2c365-c92b-4f36-bc77-03c515a32306</vt:lpwstr>
  </property>
  <property fmtid="{D5CDD505-2E9C-101B-9397-08002B2CF9AE}" pid="19" name="MSIP_Label_4fee8bbd-df84-49ff-a05e-7819f670e0cf_ContentBits">
    <vt:lpwstr>0</vt:lpwstr>
  </property>
</Properties>
</file>